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Action1.xml" ContentType="application/vnd.ms-office.inkAction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62" r:id="rId4"/>
    <p:sldId id="261" r:id="rId5"/>
    <p:sldId id="287" r:id="rId6"/>
    <p:sldId id="270" r:id="rId7"/>
    <p:sldId id="272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D486D-E8E4-471D-A5F6-26408F6DC100}" v="334" dt="2022-03-30T22:11:14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ravo" userId="9716d3bf-721f-4055-92c4-6248a1e0b553" providerId="ADAL" clId="{3CCD486D-E8E4-471D-A5F6-26408F6DC100}"/>
    <pc:docChg chg="undo custSel addSld delSld modSld sldOrd">
      <pc:chgData name="David Bravo" userId="9716d3bf-721f-4055-92c4-6248a1e0b553" providerId="ADAL" clId="{3CCD486D-E8E4-471D-A5F6-26408F6DC100}" dt="2022-03-30T22:11:14.971" v="535"/>
      <pc:docMkLst>
        <pc:docMk/>
      </pc:docMkLst>
      <pc:sldChg chg="delSp modSp mod modTransition modAnim">
        <pc:chgData name="David Bravo" userId="9716d3bf-721f-4055-92c4-6248a1e0b553" providerId="ADAL" clId="{3CCD486D-E8E4-471D-A5F6-26408F6DC100}" dt="2022-03-30T21:59:24.745" v="534"/>
        <pc:sldMkLst>
          <pc:docMk/>
          <pc:sldMk cId="14165992" sldId="256"/>
        </pc:sldMkLst>
        <pc:spChg chg="mod">
          <ac:chgData name="David Bravo" userId="9716d3bf-721f-4055-92c4-6248a1e0b553" providerId="ADAL" clId="{3CCD486D-E8E4-471D-A5F6-26408F6DC100}" dt="2022-03-30T21:28:37.475" v="57" actId="20577"/>
          <ac:spMkLst>
            <pc:docMk/>
            <pc:sldMk cId="14165992" sldId="256"/>
            <ac:spMk id="3" creationId="{10A3A728-BD53-4730-8F5A-E3248389C0E8}"/>
          </ac:spMkLst>
        </pc:spChg>
        <pc:picChg chg="del">
          <ac:chgData name="David Bravo" userId="9716d3bf-721f-4055-92c4-6248a1e0b553" providerId="ADAL" clId="{3CCD486D-E8E4-471D-A5F6-26408F6DC100}" dt="2022-03-30T21:59:24.745" v="534"/>
          <ac:picMkLst>
            <pc:docMk/>
            <pc:sldMk cId="14165992" sldId="256"/>
            <ac:picMk id="6" creationId="{B99B8DC4-8C18-45AC-B54D-DB132E64E97F}"/>
          </ac:picMkLst>
        </pc:picChg>
      </pc:sldChg>
      <pc:sldChg chg="addSp delSp modSp mod modTransition delAnim modAnim">
        <pc:chgData name="David Bravo" userId="9716d3bf-721f-4055-92c4-6248a1e0b553" providerId="ADAL" clId="{3CCD486D-E8E4-471D-A5F6-26408F6DC100}" dt="2022-03-30T21:59:24.745" v="534"/>
        <pc:sldMkLst>
          <pc:docMk/>
          <pc:sldMk cId="2011757211" sldId="261"/>
        </pc:sldMkLst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4" creationId="{0CB73F86-6202-4B60-A84F-61FEE59413E5}"/>
          </ac:spMkLst>
        </pc:spChg>
        <pc:spChg chg="del">
          <ac:chgData name="David Bravo" userId="9716d3bf-721f-4055-92c4-6248a1e0b553" providerId="ADAL" clId="{3CCD486D-E8E4-471D-A5F6-26408F6DC100}" dt="2022-03-30T21:29:11.339" v="64" actId="478"/>
          <ac:spMkLst>
            <pc:docMk/>
            <pc:sldMk cId="2011757211" sldId="261"/>
            <ac:spMk id="7" creationId="{6999B1D4-F3F2-47A0-83DA-60DC6A5BB660}"/>
          </ac:spMkLst>
        </pc:spChg>
        <pc:spChg chg="del">
          <ac:chgData name="David Bravo" userId="9716d3bf-721f-4055-92c4-6248a1e0b553" providerId="ADAL" clId="{3CCD486D-E8E4-471D-A5F6-26408F6DC100}" dt="2022-03-30T21:29:13.013" v="65" actId="478"/>
          <ac:spMkLst>
            <pc:docMk/>
            <pc:sldMk cId="2011757211" sldId="261"/>
            <ac:spMk id="8" creationId="{A11F13CE-5E71-4EFC-9BB5-0A9610E24C15}"/>
          </ac:spMkLst>
        </pc:spChg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9" creationId="{A7F54216-8AA2-45D1-9398-694D03336D6B}"/>
          </ac:spMkLst>
        </pc:spChg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12" creationId="{D0E8BE01-C306-4148-A3FC-8AE5E46B5392}"/>
          </ac:spMkLst>
        </pc:spChg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13" creationId="{04F0F363-8586-4F30-8FC7-D1AFBE10A1CE}"/>
          </ac:spMkLst>
        </pc:spChg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16" creationId="{BD95944C-1782-4A33-A8E9-5ECCE1ACEC02}"/>
          </ac:spMkLst>
        </pc:spChg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17" creationId="{51BB00B7-35EC-4267-8A19-7EA4304EE6EF}"/>
          </ac:spMkLst>
        </pc:spChg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25" creationId="{33B224C2-8F4E-4EC5-BAD2-1CB7ADE704D9}"/>
          </ac:spMkLst>
        </pc:spChg>
        <pc:spChg chg="del">
          <ac:chgData name="David Bravo" userId="9716d3bf-721f-4055-92c4-6248a1e0b553" providerId="ADAL" clId="{3CCD486D-E8E4-471D-A5F6-26408F6DC100}" dt="2022-03-30T21:28:58.020" v="61" actId="478"/>
          <ac:spMkLst>
            <pc:docMk/>
            <pc:sldMk cId="2011757211" sldId="261"/>
            <ac:spMk id="35" creationId="{1FE27E3D-A07A-49D4-A72F-CB2F8983BA31}"/>
          </ac:spMkLst>
        </pc:spChg>
        <pc:spChg chg="del mod">
          <ac:chgData name="David Bravo" userId="9716d3bf-721f-4055-92c4-6248a1e0b553" providerId="ADAL" clId="{3CCD486D-E8E4-471D-A5F6-26408F6DC100}" dt="2022-03-30T21:28:56.023" v="60" actId="478"/>
          <ac:spMkLst>
            <pc:docMk/>
            <pc:sldMk cId="2011757211" sldId="261"/>
            <ac:spMk id="36" creationId="{11FBDEA9-21A8-44B6-979C-F7458D950EF4}"/>
          </ac:spMkLst>
        </pc:spChg>
        <pc:spChg chg="del">
          <ac:chgData name="David Bravo" userId="9716d3bf-721f-4055-92c4-6248a1e0b553" providerId="ADAL" clId="{3CCD486D-E8E4-471D-A5F6-26408F6DC100}" dt="2022-03-30T21:28:52.292" v="58" actId="478"/>
          <ac:spMkLst>
            <pc:docMk/>
            <pc:sldMk cId="2011757211" sldId="261"/>
            <ac:spMk id="47" creationId="{0CBCFFB9-7485-49D7-874E-BC6A21AA12DF}"/>
          </ac:spMkLst>
        </pc:spChg>
        <pc:spChg chg="del mod">
          <ac:chgData name="David Bravo" userId="9716d3bf-721f-4055-92c4-6248a1e0b553" providerId="ADAL" clId="{3CCD486D-E8E4-471D-A5F6-26408F6DC100}" dt="2022-03-30T21:28:52.292" v="58" actId="478"/>
          <ac:spMkLst>
            <pc:docMk/>
            <pc:sldMk cId="2011757211" sldId="261"/>
            <ac:spMk id="48" creationId="{0BFF32B1-4CE4-49B5-A968-966B11382F77}"/>
          </ac:spMkLst>
        </pc:spChg>
        <pc:spChg chg="del">
          <ac:chgData name="David Bravo" userId="9716d3bf-721f-4055-92c4-6248a1e0b553" providerId="ADAL" clId="{3CCD486D-E8E4-471D-A5F6-26408F6DC100}" dt="2022-03-30T21:28:54.469" v="59" actId="478"/>
          <ac:spMkLst>
            <pc:docMk/>
            <pc:sldMk cId="2011757211" sldId="261"/>
            <ac:spMk id="49" creationId="{55F8582F-22B3-4B07-ACF9-B92A57021739}"/>
          </ac:spMkLst>
        </pc:spChg>
        <pc:spChg chg="del mod">
          <ac:chgData name="David Bravo" userId="9716d3bf-721f-4055-92c4-6248a1e0b553" providerId="ADAL" clId="{3CCD486D-E8E4-471D-A5F6-26408F6DC100}" dt="2022-03-30T21:29:45.788" v="72" actId="478"/>
          <ac:spMkLst>
            <pc:docMk/>
            <pc:sldMk cId="2011757211" sldId="261"/>
            <ac:spMk id="55" creationId="{F70EE275-294A-4D74-8453-0C1CF6F1BFF1}"/>
          </ac:spMkLst>
        </pc:spChg>
        <pc:spChg chg="del">
          <ac:chgData name="David Bravo" userId="9716d3bf-721f-4055-92c4-6248a1e0b553" providerId="ADAL" clId="{3CCD486D-E8E4-471D-A5F6-26408F6DC100}" dt="2022-03-30T21:29:07.019" v="62" actId="478"/>
          <ac:spMkLst>
            <pc:docMk/>
            <pc:sldMk cId="2011757211" sldId="261"/>
            <ac:spMk id="58" creationId="{2B6A27A4-6645-42B9-8698-FE9D89D9103B}"/>
          </ac:spMkLst>
        </pc:spChg>
        <pc:spChg chg="del">
          <ac:chgData name="David Bravo" userId="9716d3bf-721f-4055-92c4-6248a1e0b553" providerId="ADAL" clId="{3CCD486D-E8E4-471D-A5F6-26408F6DC100}" dt="2022-03-30T21:29:50.614" v="75" actId="478"/>
          <ac:spMkLst>
            <pc:docMk/>
            <pc:sldMk cId="2011757211" sldId="261"/>
            <ac:spMk id="59" creationId="{FA565AE2-BC69-4DAF-9305-365073222F7B}"/>
          </ac:spMkLst>
        </pc:spChg>
        <pc:spChg chg="del mod">
          <ac:chgData name="David Bravo" userId="9716d3bf-721f-4055-92c4-6248a1e0b553" providerId="ADAL" clId="{3CCD486D-E8E4-471D-A5F6-26408F6DC100}" dt="2022-03-30T21:29:46.724" v="73" actId="478"/>
          <ac:spMkLst>
            <pc:docMk/>
            <pc:sldMk cId="2011757211" sldId="261"/>
            <ac:spMk id="60" creationId="{761E8B03-F37A-4253-A75C-AAADA12E4C10}"/>
          </ac:spMkLst>
        </pc:spChg>
        <pc:spChg chg="del mod">
          <ac:chgData name="David Bravo" userId="9716d3bf-721f-4055-92c4-6248a1e0b553" providerId="ADAL" clId="{3CCD486D-E8E4-471D-A5F6-26408F6DC100}" dt="2022-03-30T21:29:48.509" v="74" actId="478"/>
          <ac:spMkLst>
            <pc:docMk/>
            <pc:sldMk cId="2011757211" sldId="261"/>
            <ac:spMk id="62" creationId="{EDF4E2DE-D819-42DF-839D-300CF095B389}"/>
          </ac:spMkLst>
        </pc:spChg>
        <pc:spChg chg="del mod">
          <ac:chgData name="David Bravo" userId="9716d3bf-721f-4055-92c4-6248a1e0b553" providerId="ADAL" clId="{3CCD486D-E8E4-471D-A5F6-26408F6DC100}" dt="2022-03-30T21:29:48.509" v="74" actId="478"/>
          <ac:spMkLst>
            <pc:docMk/>
            <pc:sldMk cId="2011757211" sldId="261"/>
            <ac:spMk id="64" creationId="{C6955EA2-1698-461A-AF9F-07CC769EF91F}"/>
          </ac:spMkLst>
        </pc:spChg>
        <pc:spChg chg="del mod">
          <ac:chgData name="David Bravo" userId="9716d3bf-721f-4055-92c4-6248a1e0b553" providerId="ADAL" clId="{3CCD486D-E8E4-471D-A5F6-26408F6DC100}" dt="2022-03-30T21:29:48.509" v="74" actId="478"/>
          <ac:spMkLst>
            <pc:docMk/>
            <pc:sldMk cId="2011757211" sldId="261"/>
            <ac:spMk id="65" creationId="{24EEF164-6090-4D5A-A234-A05EEDE75905}"/>
          </ac:spMkLst>
        </pc:spChg>
        <pc:spChg chg="del">
          <ac:chgData name="David Bravo" userId="9716d3bf-721f-4055-92c4-6248a1e0b553" providerId="ADAL" clId="{3CCD486D-E8E4-471D-A5F6-26408F6DC100}" dt="2022-03-30T21:29:50.614" v="75" actId="478"/>
          <ac:spMkLst>
            <pc:docMk/>
            <pc:sldMk cId="2011757211" sldId="261"/>
            <ac:spMk id="66" creationId="{3FA97532-E7B3-4D42-9EF5-75AF9DEB4046}"/>
          </ac:spMkLst>
        </pc:spChg>
        <pc:spChg chg="add del mod">
          <ac:chgData name="David Bravo" userId="9716d3bf-721f-4055-92c4-6248a1e0b553" providerId="ADAL" clId="{3CCD486D-E8E4-471D-A5F6-26408F6DC100}" dt="2022-03-30T21:36:58.559" v="306"/>
          <ac:spMkLst>
            <pc:docMk/>
            <pc:sldMk cId="2011757211" sldId="261"/>
            <ac:spMk id="67" creationId="{DC7B792E-ED11-49B6-B9B2-297CF0D2E8BA}"/>
          </ac:spMkLst>
        </pc:spChg>
        <pc:spChg chg="mod">
          <ac:chgData name="David Bravo" userId="9716d3bf-721f-4055-92c4-6248a1e0b553" providerId="ADAL" clId="{3CCD486D-E8E4-471D-A5F6-26408F6DC100}" dt="2022-03-30T21:56:01.824" v="525" actId="1076"/>
          <ac:spMkLst>
            <pc:docMk/>
            <pc:sldMk cId="2011757211" sldId="261"/>
            <ac:spMk id="68" creationId="{63000FA4-6C5A-4628-A835-E73E138DFBD2}"/>
          </ac:spMkLst>
        </pc:spChg>
        <pc:spChg chg="add del mod">
          <ac:chgData name="David Bravo" userId="9716d3bf-721f-4055-92c4-6248a1e0b553" providerId="ADAL" clId="{3CCD486D-E8E4-471D-A5F6-26408F6DC100}" dt="2022-03-30T21:36:58.559" v="306"/>
          <ac:spMkLst>
            <pc:docMk/>
            <pc:sldMk cId="2011757211" sldId="261"/>
            <ac:spMk id="69" creationId="{E054BA20-DE28-4EF4-A0C5-A8531BDE8FA7}"/>
          </ac:spMkLst>
        </pc:spChg>
        <pc:spChg chg="add mod">
          <ac:chgData name="David Bravo" userId="9716d3bf-721f-4055-92c4-6248a1e0b553" providerId="ADAL" clId="{3CCD486D-E8E4-471D-A5F6-26408F6DC100}" dt="2022-03-30T21:55:54.968" v="524" actId="1076"/>
          <ac:spMkLst>
            <pc:docMk/>
            <pc:sldMk cId="2011757211" sldId="261"/>
            <ac:spMk id="70" creationId="{213B2AD8-8AD1-4853-BE8A-8E4EDAC64530}"/>
          </ac:spMkLst>
        </pc:spChg>
        <pc:spChg chg="mod">
          <ac:chgData name="David Bravo" userId="9716d3bf-721f-4055-92c4-6248a1e0b553" providerId="ADAL" clId="{3CCD486D-E8E4-471D-A5F6-26408F6DC100}" dt="2022-03-30T21:56:12.231" v="527" actId="13822"/>
          <ac:spMkLst>
            <pc:docMk/>
            <pc:sldMk cId="2011757211" sldId="261"/>
            <ac:spMk id="71" creationId="{DE5089BD-5D63-478C-9C63-E8EB118057B0}"/>
          </ac:spMkLst>
        </pc:spChg>
        <pc:spChg chg="add mod">
          <ac:chgData name="David Bravo" userId="9716d3bf-721f-4055-92c4-6248a1e0b553" providerId="ADAL" clId="{3CCD486D-E8E4-471D-A5F6-26408F6DC100}" dt="2022-03-30T21:55:54.968" v="524" actId="1076"/>
          <ac:spMkLst>
            <pc:docMk/>
            <pc:sldMk cId="2011757211" sldId="261"/>
            <ac:spMk id="72" creationId="{9EB2172A-D538-4332-B4E3-2D57344EF5EE}"/>
          </ac:spMkLst>
        </pc:spChg>
        <pc:grpChg chg="del">
          <ac:chgData name="David Bravo" userId="9716d3bf-721f-4055-92c4-6248a1e0b553" providerId="ADAL" clId="{3CCD486D-E8E4-471D-A5F6-26408F6DC100}" dt="2022-03-30T21:29:11.339" v="64" actId="478"/>
          <ac:grpSpMkLst>
            <pc:docMk/>
            <pc:sldMk cId="2011757211" sldId="261"/>
            <ac:grpSpMk id="18" creationId="{E5E2D90E-BD4E-47CA-9007-98D8188AAA2F}"/>
          </ac:grpSpMkLst>
        </pc:grpChg>
        <pc:grpChg chg="del">
          <ac:chgData name="David Bravo" userId="9716d3bf-721f-4055-92c4-6248a1e0b553" providerId="ADAL" clId="{3CCD486D-E8E4-471D-A5F6-26408F6DC100}" dt="2022-03-30T21:29:07.019" v="62" actId="478"/>
          <ac:grpSpMkLst>
            <pc:docMk/>
            <pc:sldMk cId="2011757211" sldId="261"/>
            <ac:grpSpMk id="22" creationId="{D13A2F96-1595-4436-967B-E7781A65FE7B}"/>
          </ac:grpSpMkLst>
        </pc:grpChg>
        <pc:grpChg chg="del">
          <ac:chgData name="David Bravo" userId="9716d3bf-721f-4055-92c4-6248a1e0b553" providerId="ADAL" clId="{3CCD486D-E8E4-471D-A5F6-26408F6DC100}" dt="2022-03-30T21:29:08.229" v="63" actId="478"/>
          <ac:grpSpMkLst>
            <pc:docMk/>
            <pc:sldMk cId="2011757211" sldId="261"/>
            <ac:grpSpMk id="24" creationId="{76C12585-BDC6-4082-B62C-3B86893D0D35}"/>
          </ac:grpSpMkLst>
        </pc:grpChg>
        <pc:grpChg chg="del">
          <ac:chgData name="David Bravo" userId="9716d3bf-721f-4055-92c4-6248a1e0b553" providerId="ADAL" clId="{3CCD486D-E8E4-471D-A5F6-26408F6DC100}" dt="2022-03-30T21:28:56.023" v="60" actId="478"/>
          <ac:grpSpMkLst>
            <pc:docMk/>
            <pc:sldMk cId="2011757211" sldId="261"/>
            <ac:grpSpMk id="38" creationId="{76D66B48-FD08-44B6-A8E9-CD89BF54DABD}"/>
          </ac:grpSpMkLst>
        </pc:grpChg>
        <pc:grpChg chg="del">
          <ac:chgData name="David Bravo" userId="9716d3bf-721f-4055-92c4-6248a1e0b553" providerId="ADAL" clId="{3CCD486D-E8E4-471D-A5F6-26408F6DC100}" dt="2022-03-30T21:28:56.023" v="60" actId="478"/>
          <ac:grpSpMkLst>
            <pc:docMk/>
            <pc:sldMk cId="2011757211" sldId="261"/>
            <ac:grpSpMk id="41" creationId="{FCD03370-24DE-4EBC-BF54-58CD572A4F37}"/>
          </ac:grpSpMkLst>
        </pc:grpChg>
        <pc:grpChg chg="del">
          <ac:chgData name="David Bravo" userId="9716d3bf-721f-4055-92c4-6248a1e0b553" providerId="ADAL" clId="{3CCD486D-E8E4-471D-A5F6-26408F6DC100}" dt="2022-03-30T21:28:56.023" v="60" actId="478"/>
          <ac:grpSpMkLst>
            <pc:docMk/>
            <pc:sldMk cId="2011757211" sldId="261"/>
            <ac:grpSpMk id="44" creationId="{561F7458-C5F8-404A-9926-5B398E5D3F0A}"/>
          </ac:grpSpMkLst>
        </pc:grpChg>
        <pc:picChg chg="del">
          <ac:chgData name="David Bravo" userId="9716d3bf-721f-4055-92c4-6248a1e0b553" providerId="ADAL" clId="{3CCD486D-E8E4-471D-A5F6-26408F6DC100}" dt="2022-03-30T21:59:24.745" v="534"/>
          <ac:picMkLst>
            <pc:docMk/>
            <pc:sldMk cId="2011757211" sldId="261"/>
            <ac:picMk id="31" creationId="{1DB37B2F-DF37-4A51-A3F9-A6FB57DFBA80}"/>
          </ac:picMkLst>
        </pc:picChg>
        <pc:picChg chg="del">
          <ac:chgData name="David Bravo" userId="9716d3bf-721f-4055-92c4-6248a1e0b553" providerId="ADAL" clId="{3CCD486D-E8E4-471D-A5F6-26408F6DC100}" dt="2022-03-30T21:28:52.292" v="58" actId="478"/>
          <ac:picMkLst>
            <pc:docMk/>
            <pc:sldMk cId="2011757211" sldId="261"/>
            <ac:picMk id="50" creationId="{8217DA71-A020-4147-84D3-714369532BF2}"/>
          </ac:picMkLst>
        </pc:picChg>
        <pc:picChg chg="del">
          <ac:chgData name="David Bravo" userId="9716d3bf-721f-4055-92c4-6248a1e0b553" providerId="ADAL" clId="{3CCD486D-E8E4-471D-A5F6-26408F6DC100}" dt="2022-03-30T21:28:52.292" v="58" actId="478"/>
          <ac:picMkLst>
            <pc:docMk/>
            <pc:sldMk cId="2011757211" sldId="261"/>
            <ac:picMk id="51" creationId="{FE62F342-F543-4DFB-AC9C-ABFB37117359}"/>
          </ac:picMkLst>
        </pc:picChg>
        <pc:picChg chg="del">
          <ac:chgData name="David Bravo" userId="9716d3bf-721f-4055-92c4-6248a1e0b553" providerId="ADAL" clId="{3CCD486D-E8E4-471D-A5F6-26408F6DC100}" dt="2022-03-30T21:28:52.292" v="58" actId="478"/>
          <ac:picMkLst>
            <pc:docMk/>
            <pc:sldMk cId="2011757211" sldId="261"/>
            <ac:picMk id="52" creationId="{FBE4C3F3-09AF-486B-8D92-F9FD6FB15625}"/>
          </ac:picMkLst>
        </pc:picChg>
        <pc:picChg chg="mod">
          <ac:chgData name="David Bravo" userId="9716d3bf-721f-4055-92c4-6248a1e0b553" providerId="ADAL" clId="{3CCD486D-E8E4-471D-A5F6-26408F6DC100}" dt="2022-03-30T21:56:06.174" v="526" actId="1076"/>
          <ac:picMkLst>
            <pc:docMk/>
            <pc:sldMk cId="2011757211" sldId="261"/>
            <ac:picMk id="61" creationId="{0A3C45C7-019F-4000-9203-2E733946FE38}"/>
          </ac:picMkLst>
        </pc:picChg>
        <pc:picChg chg="del">
          <ac:chgData name="David Bravo" userId="9716d3bf-721f-4055-92c4-6248a1e0b553" providerId="ADAL" clId="{3CCD486D-E8E4-471D-A5F6-26408F6DC100}" dt="2022-03-30T21:29:11.339" v="64" actId="478"/>
          <ac:picMkLst>
            <pc:docMk/>
            <pc:sldMk cId="2011757211" sldId="261"/>
            <ac:picMk id="1028" creationId="{604FC3F9-F42A-4606-BFDD-BEBA60F38406}"/>
          </ac:picMkLst>
        </pc:picChg>
        <pc:picChg chg="del">
          <ac:chgData name="David Bravo" userId="9716d3bf-721f-4055-92c4-6248a1e0b553" providerId="ADAL" clId="{3CCD486D-E8E4-471D-A5F6-26408F6DC100}" dt="2022-03-30T21:29:11.339" v="64" actId="478"/>
          <ac:picMkLst>
            <pc:docMk/>
            <pc:sldMk cId="2011757211" sldId="261"/>
            <ac:picMk id="1034" creationId="{2E95FA46-A487-436E-9553-0DDB51D5BFE4}"/>
          </ac:picMkLst>
        </pc:picChg>
      </pc:sldChg>
      <pc:sldChg chg="addSp delSp modSp add del mod ord modTransition addAnim delAnim modAnim">
        <pc:chgData name="David Bravo" userId="9716d3bf-721f-4055-92c4-6248a1e0b553" providerId="ADAL" clId="{3CCD486D-E8E4-471D-A5F6-26408F6DC100}" dt="2022-03-30T22:11:14.971" v="535"/>
        <pc:sldMkLst>
          <pc:docMk/>
          <pc:sldMk cId="2853243153" sldId="262"/>
        </pc:sldMkLst>
        <pc:spChg chg="del">
          <ac:chgData name="David Bravo" userId="9716d3bf-721f-4055-92c4-6248a1e0b553" providerId="ADAL" clId="{3CCD486D-E8E4-471D-A5F6-26408F6DC100}" dt="2022-03-30T21:30:47.070" v="79" actId="478"/>
          <ac:spMkLst>
            <pc:docMk/>
            <pc:sldMk cId="2853243153" sldId="262"/>
            <ac:spMk id="3" creationId="{10A3A728-BD53-4730-8F5A-E3248389C0E8}"/>
          </ac:spMkLst>
        </pc:spChg>
        <pc:spChg chg="del">
          <ac:chgData name="David Bravo" userId="9716d3bf-721f-4055-92c4-6248a1e0b553" providerId="ADAL" clId="{3CCD486D-E8E4-471D-A5F6-26408F6DC100}" dt="2022-03-30T21:31:41.268" v="89" actId="478"/>
          <ac:spMkLst>
            <pc:docMk/>
            <pc:sldMk cId="2853243153" sldId="262"/>
            <ac:spMk id="4" creationId="{0CB73F86-6202-4B60-A84F-61FEE59413E5}"/>
          </ac:spMkLst>
        </pc:spChg>
        <pc:spChg chg="del">
          <ac:chgData name="David Bravo" userId="9716d3bf-721f-4055-92c4-6248a1e0b553" providerId="ADAL" clId="{3CCD486D-E8E4-471D-A5F6-26408F6DC100}" dt="2022-03-30T21:32:43.956" v="112" actId="478"/>
          <ac:spMkLst>
            <pc:docMk/>
            <pc:sldMk cId="2853243153" sldId="262"/>
            <ac:spMk id="7" creationId="{6999B1D4-F3F2-47A0-83DA-60DC6A5BB660}"/>
          </ac:spMkLst>
        </pc:spChg>
        <pc:spChg chg="del">
          <ac:chgData name="David Bravo" userId="9716d3bf-721f-4055-92c4-6248a1e0b553" providerId="ADAL" clId="{3CCD486D-E8E4-471D-A5F6-26408F6DC100}" dt="2022-03-30T21:30:45.932" v="78" actId="478"/>
          <ac:spMkLst>
            <pc:docMk/>
            <pc:sldMk cId="2853243153" sldId="262"/>
            <ac:spMk id="10" creationId="{79564B2D-1F53-4087-9714-054497CDB298}"/>
          </ac:spMkLst>
        </pc:spChg>
        <pc:spChg chg="del">
          <ac:chgData name="David Bravo" userId="9716d3bf-721f-4055-92c4-6248a1e0b553" providerId="ADAL" clId="{3CCD486D-E8E4-471D-A5F6-26408F6DC100}" dt="2022-03-30T21:31:39.719" v="88" actId="478"/>
          <ac:spMkLst>
            <pc:docMk/>
            <pc:sldMk cId="2853243153" sldId="262"/>
            <ac:spMk id="12" creationId="{D0E8BE01-C306-4148-A3FC-8AE5E46B5392}"/>
          </ac:spMkLst>
        </pc:spChg>
        <pc:spChg chg="mod ord">
          <ac:chgData name="David Bravo" userId="9716d3bf-721f-4055-92c4-6248a1e0b553" providerId="ADAL" clId="{3CCD486D-E8E4-471D-A5F6-26408F6DC100}" dt="2022-03-30T21:35:02.370" v="204" actId="1076"/>
          <ac:spMkLst>
            <pc:docMk/>
            <pc:sldMk cId="2853243153" sldId="262"/>
            <ac:spMk id="13" creationId="{04F0F363-8586-4F30-8FC7-D1AFBE10A1CE}"/>
          </ac:spMkLst>
        </pc:spChg>
        <pc:spChg chg="add del mod">
          <ac:chgData name="David Bravo" userId="9716d3bf-721f-4055-92c4-6248a1e0b553" providerId="ADAL" clId="{3CCD486D-E8E4-471D-A5F6-26408F6DC100}" dt="2022-03-30T21:30:58.131" v="80" actId="478"/>
          <ac:spMkLst>
            <pc:docMk/>
            <pc:sldMk cId="2853243153" sldId="262"/>
            <ac:spMk id="24" creationId="{DC748F39-A942-4F69-A95C-DA80CB1369BA}"/>
          </ac:spMkLst>
        </pc:spChg>
        <pc:spChg chg="mod">
          <ac:chgData name="David Bravo" userId="9716d3bf-721f-4055-92c4-6248a1e0b553" providerId="ADAL" clId="{3CCD486D-E8E4-471D-A5F6-26408F6DC100}" dt="2022-03-30T21:34:00.812" v="160" actId="20577"/>
          <ac:spMkLst>
            <pc:docMk/>
            <pc:sldMk cId="2853243153" sldId="262"/>
            <ac:spMk id="40" creationId="{91C2C5DE-6D56-4602-B7AD-E993EEAA20ED}"/>
          </ac:spMkLst>
        </pc:spChg>
        <pc:spChg chg="del">
          <ac:chgData name="David Bravo" userId="9716d3bf-721f-4055-92c4-6248a1e0b553" providerId="ADAL" clId="{3CCD486D-E8E4-471D-A5F6-26408F6DC100}" dt="2022-03-30T21:31:45.676" v="90" actId="478"/>
          <ac:spMkLst>
            <pc:docMk/>
            <pc:sldMk cId="2853243153" sldId="262"/>
            <ac:spMk id="41" creationId="{26BF2149-CA10-4F51-BE4B-D810D93E0D85}"/>
          </ac:spMkLst>
        </pc:spChg>
        <pc:spChg chg="del">
          <ac:chgData name="David Bravo" userId="9716d3bf-721f-4055-92c4-6248a1e0b553" providerId="ADAL" clId="{3CCD486D-E8E4-471D-A5F6-26408F6DC100}" dt="2022-03-30T21:31:46.684" v="91" actId="478"/>
          <ac:spMkLst>
            <pc:docMk/>
            <pc:sldMk cId="2853243153" sldId="262"/>
            <ac:spMk id="42" creationId="{3C3637B8-3342-498D-97EE-2C582621922D}"/>
          </ac:spMkLst>
        </pc:spChg>
        <pc:spChg chg="mod">
          <ac:chgData name="David Bravo" userId="9716d3bf-721f-4055-92c4-6248a1e0b553" providerId="ADAL" clId="{3CCD486D-E8E4-471D-A5F6-26408F6DC100}" dt="2022-03-30T21:54:37.601" v="520" actId="1076"/>
          <ac:spMkLst>
            <pc:docMk/>
            <pc:sldMk cId="2853243153" sldId="262"/>
            <ac:spMk id="43" creationId="{8E1F0E5E-BB7A-4154-9A61-68CE928E3E25}"/>
          </ac:spMkLst>
        </pc:spChg>
        <pc:spChg chg="mod">
          <ac:chgData name="David Bravo" userId="9716d3bf-721f-4055-92c4-6248a1e0b553" providerId="ADAL" clId="{3CCD486D-E8E4-471D-A5F6-26408F6DC100}" dt="2022-03-30T21:54:37.601" v="520" actId="1076"/>
          <ac:spMkLst>
            <pc:docMk/>
            <pc:sldMk cId="2853243153" sldId="262"/>
            <ac:spMk id="45" creationId="{C4CD087E-80C1-4134-A949-FF334DACC5D1}"/>
          </ac:spMkLst>
        </pc:spChg>
        <pc:spChg chg="mod">
          <ac:chgData name="David Bravo" userId="9716d3bf-721f-4055-92c4-6248a1e0b553" providerId="ADAL" clId="{3CCD486D-E8E4-471D-A5F6-26408F6DC100}" dt="2022-03-30T21:34:58.070" v="203" actId="1076"/>
          <ac:spMkLst>
            <pc:docMk/>
            <pc:sldMk cId="2853243153" sldId="262"/>
            <ac:spMk id="46" creationId="{A80A8030-3A5C-4D20-9E0C-267459A08591}"/>
          </ac:spMkLst>
        </pc:spChg>
        <pc:spChg chg="mod">
          <ac:chgData name="David Bravo" userId="9716d3bf-721f-4055-92c4-6248a1e0b553" providerId="ADAL" clId="{3CCD486D-E8E4-471D-A5F6-26408F6DC100}" dt="2022-03-30T21:34:58.070" v="203" actId="1076"/>
          <ac:spMkLst>
            <pc:docMk/>
            <pc:sldMk cId="2853243153" sldId="262"/>
            <ac:spMk id="47" creationId="{211F644F-8BA3-480E-8F59-CA422CF40436}"/>
          </ac:spMkLst>
        </pc:spChg>
        <pc:spChg chg="mod">
          <ac:chgData name="David Bravo" userId="9716d3bf-721f-4055-92c4-6248a1e0b553" providerId="ADAL" clId="{3CCD486D-E8E4-471D-A5F6-26408F6DC100}" dt="2022-03-30T21:34:58.070" v="203" actId="1076"/>
          <ac:spMkLst>
            <pc:docMk/>
            <pc:sldMk cId="2853243153" sldId="262"/>
            <ac:spMk id="48" creationId="{6F41FE1D-89B8-4ACC-8D1A-7CDC59759661}"/>
          </ac:spMkLst>
        </pc:spChg>
        <pc:spChg chg="mod">
          <ac:chgData name="David Bravo" userId="9716d3bf-721f-4055-92c4-6248a1e0b553" providerId="ADAL" clId="{3CCD486D-E8E4-471D-A5F6-26408F6DC100}" dt="2022-03-30T21:34:58.070" v="203" actId="1076"/>
          <ac:spMkLst>
            <pc:docMk/>
            <pc:sldMk cId="2853243153" sldId="262"/>
            <ac:spMk id="49" creationId="{287AC14E-B3C9-4F1D-B04B-B1129A817D22}"/>
          </ac:spMkLst>
        </pc:spChg>
        <pc:spChg chg="mod">
          <ac:chgData name="David Bravo" userId="9716d3bf-721f-4055-92c4-6248a1e0b553" providerId="ADAL" clId="{3CCD486D-E8E4-471D-A5F6-26408F6DC100}" dt="2022-03-30T21:34:49.796" v="202" actId="1076"/>
          <ac:spMkLst>
            <pc:docMk/>
            <pc:sldMk cId="2853243153" sldId="262"/>
            <ac:spMk id="53" creationId="{509B27EA-0FA4-410B-A004-72410F6AB933}"/>
          </ac:spMkLst>
        </pc:spChg>
        <pc:spChg chg="mod">
          <ac:chgData name="David Bravo" userId="9716d3bf-721f-4055-92c4-6248a1e0b553" providerId="ADAL" clId="{3CCD486D-E8E4-471D-A5F6-26408F6DC100}" dt="2022-03-30T21:34:09.459" v="167" actId="20577"/>
          <ac:spMkLst>
            <pc:docMk/>
            <pc:sldMk cId="2853243153" sldId="262"/>
            <ac:spMk id="54" creationId="{5B25BF05-FD36-467E-A7BF-BCBEC8D9896D}"/>
          </ac:spMkLst>
        </pc:spChg>
        <pc:spChg chg="mod">
          <ac:chgData name="David Bravo" userId="9716d3bf-721f-4055-92c4-6248a1e0b553" providerId="ADAL" clId="{3CCD486D-E8E4-471D-A5F6-26408F6DC100}" dt="2022-03-30T21:34:29.292" v="198" actId="20577"/>
          <ac:spMkLst>
            <pc:docMk/>
            <pc:sldMk cId="2853243153" sldId="262"/>
            <ac:spMk id="56" creationId="{1577241D-6AED-4414-A6CD-BBEC3B61F0BF}"/>
          </ac:spMkLst>
        </pc:spChg>
        <pc:spChg chg="mod">
          <ac:chgData name="David Bravo" userId="9716d3bf-721f-4055-92c4-6248a1e0b553" providerId="ADAL" clId="{3CCD486D-E8E4-471D-A5F6-26408F6DC100}" dt="2022-03-30T21:33:46.889" v="146" actId="1076"/>
          <ac:spMkLst>
            <pc:docMk/>
            <pc:sldMk cId="2853243153" sldId="262"/>
            <ac:spMk id="57" creationId="{97E8A644-7ED0-4C32-AADD-11F3BE5F5501}"/>
          </ac:spMkLst>
        </pc:spChg>
        <pc:spChg chg="del">
          <ac:chgData name="David Bravo" userId="9716d3bf-721f-4055-92c4-6248a1e0b553" providerId="ADAL" clId="{3CCD486D-E8E4-471D-A5F6-26408F6DC100}" dt="2022-03-30T21:31:09.163" v="82" actId="478"/>
          <ac:spMkLst>
            <pc:docMk/>
            <pc:sldMk cId="2853243153" sldId="262"/>
            <ac:spMk id="65" creationId="{703B8552-5437-477B-9C0E-88FFD2D8BCCC}"/>
          </ac:spMkLst>
        </pc:spChg>
        <pc:spChg chg="add del mod">
          <ac:chgData name="David Bravo" userId="9716d3bf-721f-4055-92c4-6248a1e0b553" providerId="ADAL" clId="{3CCD486D-E8E4-471D-A5F6-26408F6DC100}" dt="2022-03-30T21:35:02.370" v="204" actId="1076"/>
          <ac:spMkLst>
            <pc:docMk/>
            <pc:sldMk cId="2853243153" sldId="262"/>
            <ac:spMk id="66" creationId="{2A0F7E01-A671-4D99-883A-8A8DFA2C072D}"/>
          </ac:spMkLst>
        </pc:spChg>
        <pc:grpChg chg="del">
          <ac:chgData name="David Bravo" userId="9716d3bf-721f-4055-92c4-6248a1e0b553" providerId="ADAL" clId="{3CCD486D-E8E4-471D-A5F6-26408F6DC100}" dt="2022-03-30T21:31:18.396" v="85" actId="478"/>
          <ac:grpSpMkLst>
            <pc:docMk/>
            <pc:sldMk cId="2853243153" sldId="262"/>
            <ac:grpSpMk id="26" creationId="{419782A0-D81E-4500-BC53-981DB8DEBB75}"/>
          </ac:grpSpMkLst>
        </pc:grpChg>
        <pc:grpChg chg="del">
          <ac:chgData name="David Bravo" userId="9716d3bf-721f-4055-92c4-6248a1e0b553" providerId="ADAL" clId="{3CCD486D-E8E4-471D-A5F6-26408F6DC100}" dt="2022-03-30T21:31:20.284" v="86" actId="478"/>
          <ac:grpSpMkLst>
            <pc:docMk/>
            <pc:sldMk cId="2853243153" sldId="262"/>
            <ac:grpSpMk id="27" creationId="{6163D729-AFE7-48D6-9EF8-859CD948E27C}"/>
          </ac:grpSpMkLst>
        </pc:grpChg>
        <pc:grpChg chg="del">
          <ac:chgData name="David Bravo" userId="9716d3bf-721f-4055-92c4-6248a1e0b553" providerId="ADAL" clId="{3CCD486D-E8E4-471D-A5F6-26408F6DC100}" dt="2022-03-30T21:31:09.163" v="82" actId="478"/>
          <ac:grpSpMkLst>
            <pc:docMk/>
            <pc:sldMk cId="2853243153" sldId="262"/>
            <ac:grpSpMk id="58" creationId="{5D0A85E5-5D66-4F63-A245-F70D2E52C5CB}"/>
          </ac:grpSpMkLst>
        </pc:grpChg>
        <pc:grpChg chg="del">
          <ac:chgData name="David Bravo" userId="9716d3bf-721f-4055-92c4-6248a1e0b553" providerId="ADAL" clId="{3CCD486D-E8E4-471D-A5F6-26408F6DC100}" dt="2022-03-30T21:33:42.388" v="145" actId="478"/>
          <ac:grpSpMkLst>
            <pc:docMk/>
            <pc:sldMk cId="2853243153" sldId="262"/>
            <ac:grpSpMk id="61" creationId="{7BE1ACA5-D718-4B5D-BE9C-80424508B7D7}"/>
          </ac:grpSpMkLst>
        </pc:grpChg>
        <pc:picChg chg="mod">
          <ac:chgData name="David Bravo" userId="9716d3bf-721f-4055-92c4-6248a1e0b553" providerId="ADAL" clId="{3CCD486D-E8E4-471D-A5F6-26408F6DC100}" dt="2022-03-30T21:34:35.647" v="199" actId="1076"/>
          <ac:picMkLst>
            <pc:docMk/>
            <pc:sldMk cId="2853243153" sldId="262"/>
            <ac:picMk id="16" creationId="{10A9208D-9017-448E-AADF-09E97C894B5E}"/>
          </ac:picMkLst>
        </pc:picChg>
        <pc:picChg chg="del">
          <ac:chgData name="David Bravo" userId="9716d3bf-721f-4055-92c4-6248a1e0b553" providerId="ADAL" clId="{3CCD486D-E8E4-471D-A5F6-26408F6DC100}" dt="2022-03-30T21:31:02.283" v="81" actId="478"/>
          <ac:picMkLst>
            <pc:docMk/>
            <pc:sldMk cId="2853243153" sldId="262"/>
            <ac:picMk id="17" creationId="{62F20E56-CA91-4A15-A0F1-6EBC72DB9EA4}"/>
          </ac:picMkLst>
        </pc:picChg>
        <pc:picChg chg="del">
          <ac:chgData name="David Bravo" userId="9716d3bf-721f-4055-92c4-6248a1e0b553" providerId="ADAL" clId="{3CCD486D-E8E4-471D-A5F6-26408F6DC100}" dt="2022-03-30T21:59:24.745" v="534"/>
          <ac:picMkLst>
            <pc:docMk/>
            <pc:sldMk cId="2853243153" sldId="262"/>
            <ac:picMk id="23" creationId="{9DBAAC11-E30A-444E-BB63-E0F0D04EAE65}"/>
          </ac:picMkLst>
        </pc:picChg>
        <pc:picChg chg="del">
          <ac:chgData name="David Bravo" userId="9716d3bf-721f-4055-92c4-6248a1e0b553" providerId="ADAL" clId="{3CCD486D-E8E4-471D-A5F6-26408F6DC100}" dt="2022-03-30T21:31:11.691" v="83" actId="478"/>
          <ac:picMkLst>
            <pc:docMk/>
            <pc:sldMk cId="2853243153" sldId="262"/>
            <ac:picMk id="36" creationId="{F89885CF-1DE7-43A7-8843-FEBEE8421533}"/>
          </ac:picMkLst>
        </pc:picChg>
        <pc:picChg chg="mod">
          <ac:chgData name="David Bravo" userId="9716d3bf-721f-4055-92c4-6248a1e0b553" providerId="ADAL" clId="{3CCD486D-E8E4-471D-A5F6-26408F6DC100}" dt="2022-03-30T21:34:58.070" v="203" actId="1076"/>
          <ac:picMkLst>
            <pc:docMk/>
            <pc:sldMk cId="2853243153" sldId="262"/>
            <ac:picMk id="51" creationId="{A835A8D9-BB4E-4F44-B885-8F454E80E7FD}"/>
          </ac:picMkLst>
        </pc:picChg>
        <pc:picChg chg="add del mod">
          <ac:chgData name="David Bravo" userId="9716d3bf-721f-4055-92c4-6248a1e0b553" providerId="ADAL" clId="{3CCD486D-E8E4-471D-A5F6-26408F6DC100}" dt="2022-03-30T21:38:48.354" v="335"/>
          <ac:picMkLst>
            <pc:docMk/>
            <pc:sldMk cId="2853243153" sldId="262"/>
            <ac:picMk id="64" creationId="{BD871361-A533-45D4-A7CB-8A2892CFC39D}"/>
          </ac:picMkLst>
        </pc:picChg>
        <pc:picChg chg="add del mod">
          <ac:chgData name="David Bravo" userId="9716d3bf-721f-4055-92c4-6248a1e0b553" providerId="ADAL" clId="{3CCD486D-E8E4-471D-A5F6-26408F6DC100}" dt="2022-03-30T21:38:48.354" v="335"/>
          <ac:picMkLst>
            <pc:docMk/>
            <pc:sldMk cId="2853243153" sldId="262"/>
            <ac:picMk id="67" creationId="{5F1C4D65-8AF8-4359-BC44-C9E1EE1AE77C}"/>
          </ac:picMkLst>
        </pc:picChg>
        <pc:picChg chg="add del mod">
          <ac:chgData name="David Bravo" userId="9716d3bf-721f-4055-92c4-6248a1e0b553" providerId="ADAL" clId="{3CCD486D-E8E4-471D-A5F6-26408F6DC100}" dt="2022-03-30T21:38:48.354" v="335"/>
          <ac:picMkLst>
            <pc:docMk/>
            <pc:sldMk cId="2853243153" sldId="262"/>
            <ac:picMk id="68" creationId="{20B3FFA5-AB27-4264-9D09-8F3FF7621029}"/>
          </ac:picMkLst>
        </pc:picChg>
        <pc:picChg chg="add del mod">
          <ac:chgData name="David Bravo" userId="9716d3bf-721f-4055-92c4-6248a1e0b553" providerId="ADAL" clId="{3CCD486D-E8E4-471D-A5F6-26408F6DC100}" dt="2022-03-30T21:38:48.354" v="335"/>
          <ac:picMkLst>
            <pc:docMk/>
            <pc:sldMk cId="2853243153" sldId="262"/>
            <ac:picMk id="69" creationId="{2C6CD608-713A-4B6F-BA61-5EDBCF0862F5}"/>
          </ac:picMkLst>
        </pc:picChg>
        <pc:picChg chg="add del mod">
          <ac:chgData name="David Bravo" userId="9716d3bf-721f-4055-92c4-6248a1e0b553" providerId="ADAL" clId="{3CCD486D-E8E4-471D-A5F6-26408F6DC100}" dt="2022-03-30T21:38:48.354" v="335"/>
          <ac:picMkLst>
            <pc:docMk/>
            <pc:sldMk cId="2853243153" sldId="262"/>
            <ac:picMk id="70" creationId="{D635F4EB-BC1D-4773-8095-604628FC33F9}"/>
          </ac:picMkLst>
        </pc:picChg>
        <pc:picChg chg="add del mod">
          <ac:chgData name="David Bravo" userId="9716d3bf-721f-4055-92c4-6248a1e0b553" providerId="ADAL" clId="{3CCD486D-E8E4-471D-A5F6-26408F6DC100}" dt="2022-03-30T21:39:47.542" v="345"/>
          <ac:picMkLst>
            <pc:docMk/>
            <pc:sldMk cId="2853243153" sldId="262"/>
            <ac:picMk id="71" creationId="{91F1D96A-D11A-4BF7-AC31-52C06EC81E54}"/>
          </ac:picMkLst>
        </pc:picChg>
        <pc:picChg chg="add del mod">
          <ac:chgData name="David Bravo" userId="9716d3bf-721f-4055-92c4-6248a1e0b553" providerId="ADAL" clId="{3CCD486D-E8E4-471D-A5F6-26408F6DC100}" dt="2022-03-30T21:39:47.542" v="345"/>
          <ac:picMkLst>
            <pc:docMk/>
            <pc:sldMk cId="2853243153" sldId="262"/>
            <ac:picMk id="72" creationId="{A65F1C59-33C0-4BE8-BE0F-B2B2914B3926}"/>
          </ac:picMkLst>
        </pc:picChg>
        <pc:picChg chg="add del mod">
          <ac:chgData name="David Bravo" userId="9716d3bf-721f-4055-92c4-6248a1e0b553" providerId="ADAL" clId="{3CCD486D-E8E4-471D-A5F6-26408F6DC100}" dt="2022-03-30T21:39:47.542" v="345"/>
          <ac:picMkLst>
            <pc:docMk/>
            <pc:sldMk cId="2853243153" sldId="262"/>
            <ac:picMk id="73" creationId="{BB25C3AD-429C-42E9-AF18-3DEA4DF44C1C}"/>
          </ac:picMkLst>
        </pc:picChg>
        <pc:picChg chg="add del mod">
          <ac:chgData name="David Bravo" userId="9716d3bf-721f-4055-92c4-6248a1e0b553" providerId="ADAL" clId="{3CCD486D-E8E4-471D-A5F6-26408F6DC100}" dt="2022-03-30T21:39:47.542" v="345"/>
          <ac:picMkLst>
            <pc:docMk/>
            <pc:sldMk cId="2853243153" sldId="262"/>
            <ac:picMk id="74" creationId="{071261EA-05EF-4636-B920-B723E6274745}"/>
          </ac:picMkLst>
        </pc:picChg>
        <pc:picChg chg="add del mod">
          <ac:chgData name="David Bravo" userId="9716d3bf-721f-4055-92c4-6248a1e0b553" providerId="ADAL" clId="{3CCD486D-E8E4-471D-A5F6-26408F6DC100}" dt="2022-03-30T21:39:47.542" v="345"/>
          <ac:picMkLst>
            <pc:docMk/>
            <pc:sldMk cId="2853243153" sldId="262"/>
            <ac:picMk id="75" creationId="{9E52B4FF-C72E-430A-8E48-669CCC24363B}"/>
          </ac:picMkLst>
        </pc:picChg>
        <pc:picChg chg="add mod">
          <ac:chgData name="David Bravo" userId="9716d3bf-721f-4055-92c4-6248a1e0b553" providerId="ADAL" clId="{3CCD486D-E8E4-471D-A5F6-26408F6DC100}" dt="2022-03-30T21:40:00.148" v="347"/>
          <ac:picMkLst>
            <pc:docMk/>
            <pc:sldMk cId="2853243153" sldId="262"/>
            <ac:picMk id="76" creationId="{64F399C7-B3FA-4E18-AAC5-4355396F6B06}"/>
          </ac:picMkLst>
        </pc:picChg>
        <pc:picChg chg="add mod">
          <ac:chgData name="David Bravo" userId="9716d3bf-721f-4055-92c4-6248a1e0b553" providerId="ADAL" clId="{3CCD486D-E8E4-471D-A5F6-26408F6DC100}" dt="2022-03-30T21:40:00.148" v="347"/>
          <ac:picMkLst>
            <pc:docMk/>
            <pc:sldMk cId="2853243153" sldId="262"/>
            <ac:picMk id="77" creationId="{AEA3660E-8177-4189-A243-07568913E08C}"/>
          </ac:picMkLst>
        </pc:picChg>
        <pc:picChg chg="add mod">
          <ac:chgData name="David Bravo" userId="9716d3bf-721f-4055-92c4-6248a1e0b553" providerId="ADAL" clId="{3CCD486D-E8E4-471D-A5F6-26408F6DC100}" dt="2022-03-30T21:40:00.148" v="347"/>
          <ac:picMkLst>
            <pc:docMk/>
            <pc:sldMk cId="2853243153" sldId="262"/>
            <ac:picMk id="78" creationId="{B71F9A87-74A2-4DB3-8A7C-B275EC23E905}"/>
          </ac:picMkLst>
        </pc:picChg>
        <pc:picChg chg="add mod">
          <ac:chgData name="David Bravo" userId="9716d3bf-721f-4055-92c4-6248a1e0b553" providerId="ADAL" clId="{3CCD486D-E8E4-471D-A5F6-26408F6DC100}" dt="2022-03-30T21:40:00.148" v="347"/>
          <ac:picMkLst>
            <pc:docMk/>
            <pc:sldMk cId="2853243153" sldId="262"/>
            <ac:picMk id="79" creationId="{85E63403-5B66-421D-9220-42E4A7A95312}"/>
          </ac:picMkLst>
        </pc:picChg>
        <pc:picChg chg="add mod">
          <ac:chgData name="David Bravo" userId="9716d3bf-721f-4055-92c4-6248a1e0b553" providerId="ADAL" clId="{3CCD486D-E8E4-471D-A5F6-26408F6DC100}" dt="2022-03-30T21:40:00.148" v="347"/>
          <ac:picMkLst>
            <pc:docMk/>
            <pc:sldMk cId="2853243153" sldId="262"/>
            <ac:picMk id="80" creationId="{4B6DB426-938F-4D95-9F68-596A12CE849B}"/>
          </ac:picMkLst>
        </pc:picChg>
        <pc:picChg chg="mod">
          <ac:chgData name="David Bravo" userId="9716d3bf-721f-4055-92c4-6248a1e0b553" providerId="ADAL" clId="{3CCD486D-E8E4-471D-A5F6-26408F6DC100}" dt="2022-03-30T21:34:58.070" v="203" actId="1076"/>
          <ac:picMkLst>
            <pc:docMk/>
            <pc:sldMk cId="2853243153" sldId="262"/>
            <ac:picMk id="1026" creationId="{071AA8D1-A23F-43BB-806C-A3820BC30923}"/>
          </ac:picMkLst>
        </pc:picChg>
        <pc:picChg chg="del">
          <ac:chgData name="David Bravo" userId="9716d3bf-721f-4055-92c4-6248a1e0b553" providerId="ADAL" clId="{3CCD486D-E8E4-471D-A5F6-26408F6DC100}" dt="2022-03-30T21:31:14.915" v="84" actId="478"/>
          <ac:picMkLst>
            <pc:docMk/>
            <pc:sldMk cId="2853243153" sldId="262"/>
            <ac:picMk id="3074" creationId="{A1C06EE1-E26D-40F4-8197-50EB8A99A0EC}"/>
          </ac:picMkLst>
        </pc:picChg>
        <pc:picChg chg="del">
          <ac:chgData name="David Bravo" userId="9716d3bf-721f-4055-92c4-6248a1e0b553" providerId="ADAL" clId="{3CCD486D-E8E4-471D-A5F6-26408F6DC100}" dt="2022-03-30T21:31:11.691" v="83" actId="478"/>
          <ac:picMkLst>
            <pc:docMk/>
            <pc:sldMk cId="2853243153" sldId="262"/>
            <ac:picMk id="3076" creationId="{4B12EC08-78E5-4471-89A4-08402E3330F6}"/>
          </ac:picMkLst>
        </pc:picChg>
        <pc:picChg chg="del mod">
          <ac:chgData name="David Bravo" userId="9716d3bf-721f-4055-92c4-6248a1e0b553" providerId="ADAL" clId="{3CCD486D-E8E4-471D-A5F6-26408F6DC100}" dt="2022-03-30T21:32:59.195" v="117" actId="478"/>
          <ac:picMkLst>
            <pc:docMk/>
            <pc:sldMk cId="2853243153" sldId="262"/>
            <ac:picMk id="3078" creationId="{DEC4E3E7-F3B1-4EF2-8F50-B97920AA5C09}"/>
          </ac:picMkLst>
        </pc:picChg>
        <pc:picChg chg="del">
          <ac:chgData name="David Bravo" userId="9716d3bf-721f-4055-92c4-6248a1e0b553" providerId="ADAL" clId="{3CCD486D-E8E4-471D-A5F6-26408F6DC100}" dt="2022-03-30T21:31:09.163" v="82" actId="478"/>
          <ac:picMkLst>
            <pc:docMk/>
            <pc:sldMk cId="2853243153" sldId="262"/>
            <ac:picMk id="3082" creationId="{D349BE37-6642-4048-98A0-51BBE67B1098}"/>
          </ac:picMkLst>
        </pc:picChg>
        <pc:picChg chg="mod">
          <ac:chgData name="David Bravo" userId="9716d3bf-721f-4055-92c4-6248a1e0b553" providerId="ADAL" clId="{3CCD486D-E8E4-471D-A5F6-26408F6DC100}" dt="2022-03-30T21:34:58.070" v="203" actId="1076"/>
          <ac:picMkLst>
            <pc:docMk/>
            <pc:sldMk cId="2853243153" sldId="262"/>
            <ac:picMk id="3086" creationId="{D0C2D507-87D6-4596-9E7B-2031658230EC}"/>
          </ac:picMkLst>
        </pc:picChg>
        <pc:inkChg chg="add">
          <ac:chgData name="David Bravo" userId="9716d3bf-721f-4055-92c4-6248a1e0b553" providerId="ADAL" clId="{3CCD486D-E8E4-471D-A5F6-26408F6DC100}" dt="2022-03-30T22:11:14.971" v="535"/>
          <ac:inkMkLst>
            <pc:docMk/>
            <pc:sldMk cId="2853243153" sldId="262"/>
            <ac:inkMk id="25" creationId="{63EE9505-65AF-4900-A15C-C42D7F89ECF7}"/>
          </ac:inkMkLst>
        </pc:inkChg>
      </pc:sldChg>
      <pc:sldChg chg="modSp del mod">
        <pc:chgData name="David Bravo" userId="9716d3bf-721f-4055-92c4-6248a1e0b553" providerId="ADAL" clId="{3CCD486D-E8E4-471D-A5F6-26408F6DC100}" dt="2022-03-30T21:28:21.828" v="48" actId="47"/>
        <pc:sldMkLst>
          <pc:docMk/>
          <pc:sldMk cId="4253024748" sldId="267"/>
        </pc:sldMkLst>
        <pc:spChg chg="mod">
          <ac:chgData name="David Bravo" userId="9716d3bf-721f-4055-92c4-6248a1e0b553" providerId="ADAL" clId="{3CCD486D-E8E4-471D-A5F6-26408F6DC100}" dt="2022-03-30T21:27:35.301" v="32" actId="27636"/>
          <ac:spMkLst>
            <pc:docMk/>
            <pc:sldMk cId="4253024748" sldId="267"/>
            <ac:spMk id="21" creationId="{CDDEC5F7-304A-4C03-8621-00A70CE4DBEF}"/>
          </ac:spMkLst>
        </pc:spChg>
        <pc:spChg chg="mod">
          <ac:chgData name="David Bravo" userId="9716d3bf-721f-4055-92c4-6248a1e0b553" providerId="ADAL" clId="{3CCD486D-E8E4-471D-A5F6-26408F6DC100}" dt="2022-03-30T21:27:35.302" v="33" actId="27636"/>
          <ac:spMkLst>
            <pc:docMk/>
            <pc:sldMk cId="4253024748" sldId="267"/>
            <ac:spMk id="25" creationId="{54DCC2E3-D7B7-4255-A06A-B204CF8F4F8B}"/>
          </ac:spMkLst>
        </pc:spChg>
        <pc:spChg chg="mod">
          <ac:chgData name="David Bravo" userId="9716d3bf-721f-4055-92c4-6248a1e0b553" providerId="ADAL" clId="{3CCD486D-E8E4-471D-A5F6-26408F6DC100}" dt="2022-03-30T21:27:35.300" v="31" actId="27636"/>
          <ac:spMkLst>
            <pc:docMk/>
            <pc:sldMk cId="4253024748" sldId="267"/>
            <ac:spMk id="27" creationId="{BD67CEDF-B626-4ED3-B78F-A67E7AC04B26}"/>
          </ac:spMkLst>
        </pc:spChg>
      </pc:sldChg>
      <pc:sldChg chg="delSp modTransition modAnim">
        <pc:chgData name="David Bravo" userId="9716d3bf-721f-4055-92c4-6248a1e0b553" providerId="ADAL" clId="{3CCD486D-E8E4-471D-A5F6-26408F6DC100}" dt="2022-03-30T21:59:24.745" v="534"/>
        <pc:sldMkLst>
          <pc:docMk/>
          <pc:sldMk cId="121827477" sldId="269"/>
        </pc:sldMkLst>
        <pc:picChg chg="del">
          <ac:chgData name="David Bravo" userId="9716d3bf-721f-4055-92c4-6248a1e0b553" providerId="ADAL" clId="{3CCD486D-E8E4-471D-A5F6-26408F6DC100}" dt="2022-03-30T21:59:24.745" v="534"/>
          <ac:picMkLst>
            <pc:docMk/>
            <pc:sldMk cId="121827477" sldId="269"/>
            <ac:picMk id="2" creationId="{7CE9906C-88C7-451E-98F1-A15D5B477BA6}"/>
          </ac:picMkLst>
        </pc:picChg>
      </pc:sldChg>
      <pc:sldChg chg="addSp delSp modSp mod modTransition delAnim modAnim">
        <pc:chgData name="David Bravo" userId="9716d3bf-721f-4055-92c4-6248a1e0b553" providerId="ADAL" clId="{3CCD486D-E8E4-471D-A5F6-26408F6DC100}" dt="2022-03-30T21:59:24.745" v="534"/>
        <pc:sldMkLst>
          <pc:docMk/>
          <pc:sldMk cId="3601811795" sldId="270"/>
        </pc:sldMkLst>
        <pc:spChg chg="mod">
          <ac:chgData name="David Bravo" userId="9716d3bf-721f-4055-92c4-6248a1e0b553" providerId="ADAL" clId="{3CCD486D-E8E4-471D-A5F6-26408F6DC100}" dt="2022-03-30T21:44:27.050" v="395" actId="1076"/>
          <ac:spMkLst>
            <pc:docMk/>
            <pc:sldMk cId="3601811795" sldId="270"/>
            <ac:spMk id="9" creationId="{58DD55D5-7DB5-4D3D-9000-C4B7A6943A01}"/>
          </ac:spMkLst>
        </pc:spChg>
        <pc:spChg chg="mod">
          <ac:chgData name="David Bravo" userId="9716d3bf-721f-4055-92c4-6248a1e0b553" providerId="ADAL" clId="{3CCD486D-E8E4-471D-A5F6-26408F6DC100}" dt="2022-03-30T21:44:27.050" v="395" actId="1076"/>
          <ac:spMkLst>
            <pc:docMk/>
            <pc:sldMk cId="3601811795" sldId="270"/>
            <ac:spMk id="10" creationId="{801B3939-9727-47D8-9830-AAAB046FCC53}"/>
          </ac:spMkLst>
        </pc:spChg>
        <pc:spChg chg="mod">
          <ac:chgData name="David Bravo" userId="9716d3bf-721f-4055-92c4-6248a1e0b553" providerId="ADAL" clId="{3CCD486D-E8E4-471D-A5F6-26408F6DC100}" dt="2022-03-30T21:44:27.050" v="395" actId="1076"/>
          <ac:spMkLst>
            <pc:docMk/>
            <pc:sldMk cId="3601811795" sldId="270"/>
            <ac:spMk id="11" creationId="{2037BC38-1BEE-4F68-903F-22C57E25C8F5}"/>
          </ac:spMkLst>
        </pc:spChg>
        <pc:spChg chg="mod">
          <ac:chgData name="David Bravo" userId="9716d3bf-721f-4055-92c4-6248a1e0b553" providerId="ADAL" clId="{3CCD486D-E8E4-471D-A5F6-26408F6DC100}" dt="2022-03-30T21:44:27.050" v="395" actId="1076"/>
          <ac:spMkLst>
            <pc:docMk/>
            <pc:sldMk cId="3601811795" sldId="270"/>
            <ac:spMk id="12" creationId="{EE7DE421-DDD6-481F-9BA3-DB3E4B0D8439}"/>
          </ac:spMkLst>
        </pc:spChg>
        <pc:spChg chg="mod">
          <ac:chgData name="David Bravo" userId="9716d3bf-721f-4055-92c4-6248a1e0b553" providerId="ADAL" clId="{3CCD486D-E8E4-471D-A5F6-26408F6DC100}" dt="2022-03-30T21:44:27.050" v="395" actId="1076"/>
          <ac:spMkLst>
            <pc:docMk/>
            <pc:sldMk cId="3601811795" sldId="270"/>
            <ac:spMk id="13" creationId="{B108F643-A693-4831-A4FA-0BC832876C50}"/>
          </ac:spMkLst>
        </pc:spChg>
        <pc:spChg chg="mod">
          <ac:chgData name="David Bravo" userId="9716d3bf-721f-4055-92c4-6248a1e0b553" providerId="ADAL" clId="{3CCD486D-E8E4-471D-A5F6-26408F6DC100}" dt="2022-03-30T21:29:59.489" v="77" actId="1076"/>
          <ac:spMkLst>
            <pc:docMk/>
            <pc:sldMk cId="3601811795" sldId="270"/>
            <ac:spMk id="42" creationId="{C54769C0-9726-4651-98DB-1D824714EBF6}"/>
          </ac:spMkLst>
        </pc:spChg>
        <pc:spChg chg="del">
          <ac:chgData name="David Bravo" userId="9716d3bf-721f-4055-92c4-6248a1e0b553" providerId="ADAL" clId="{3CCD486D-E8E4-471D-A5F6-26408F6DC100}" dt="2022-03-30T21:44:18.506" v="394" actId="478"/>
          <ac:spMkLst>
            <pc:docMk/>
            <pc:sldMk cId="3601811795" sldId="270"/>
            <ac:spMk id="134" creationId="{68975DDA-5BCC-47C9-880D-500DF8AA0E79}"/>
          </ac:spMkLst>
        </pc:spChg>
        <pc:picChg chg="del">
          <ac:chgData name="David Bravo" userId="9716d3bf-721f-4055-92c4-6248a1e0b553" providerId="ADAL" clId="{3CCD486D-E8E4-471D-A5F6-26408F6DC100}" dt="2022-03-30T21:59:24.745" v="534"/>
          <ac:picMkLst>
            <pc:docMk/>
            <pc:sldMk cId="3601811795" sldId="270"/>
            <ac:picMk id="3" creationId="{1F237484-A692-4AA2-8E2D-778A1A50528C}"/>
          </ac:picMkLst>
        </pc:picChg>
        <pc:picChg chg="del">
          <ac:chgData name="David Bravo" userId="9716d3bf-721f-4055-92c4-6248a1e0b553" providerId="ADAL" clId="{3CCD486D-E8E4-471D-A5F6-26408F6DC100}" dt="2022-03-30T21:27:38.404" v="42"/>
          <ac:picMkLst>
            <pc:docMk/>
            <pc:sldMk cId="3601811795" sldId="270"/>
            <ac:picMk id="4" creationId="{7B69D32B-6E6F-4C07-9C67-F6ED9372A9B3}"/>
          </ac:picMkLst>
        </pc:picChg>
        <pc:picChg chg="mod">
          <ac:chgData name="David Bravo" userId="9716d3bf-721f-4055-92c4-6248a1e0b553" providerId="ADAL" clId="{3CCD486D-E8E4-471D-A5F6-26408F6DC100}" dt="2022-03-30T21:44:27.050" v="395" actId="1076"/>
          <ac:picMkLst>
            <pc:docMk/>
            <pc:sldMk cId="3601811795" sldId="270"/>
            <ac:picMk id="7" creationId="{5A76C417-75AF-464D-AF3F-9CAA1272E6B4}"/>
          </ac:picMkLst>
        </pc:picChg>
        <pc:picChg chg="mod">
          <ac:chgData name="David Bravo" userId="9716d3bf-721f-4055-92c4-6248a1e0b553" providerId="ADAL" clId="{3CCD486D-E8E4-471D-A5F6-26408F6DC100}" dt="2022-03-30T21:44:27.050" v="395" actId="1076"/>
          <ac:picMkLst>
            <pc:docMk/>
            <pc:sldMk cId="3601811795" sldId="270"/>
            <ac:picMk id="8" creationId="{E789E60D-A691-4E67-8A69-1DD7594594AE}"/>
          </ac:picMkLst>
        </pc:picChg>
        <pc:picChg chg="add mod">
          <ac:chgData name="David Bravo" userId="9716d3bf-721f-4055-92c4-6248a1e0b553" providerId="ADAL" clId="{3CCD486D-E8E4-471D-A5F6-26408F6DC100}" dt="2022-03-30T21:45:13.919" v="399" actId="1076"/>
          <ac:picMkLst>
            <pc:docMk/>
            <pc:sldMk cId="3601811795" sldId="270"/>
            <ac:picMk id="1026" creationId="{EA114DC4-4ABC-4378-8F28-80520ACBE97F}"/>
          </ac:picMkLst>
        </pc:picChg>
      </pc:sldChg>
      <pc:sldChg chg="modSp del mod ord">
        <pc:chgData name="David Bravo" userId="9716d3bf-721f-4055-92c4-6248a1e0b553" providerId="ADAL" clId="{3CCD486D-E8E4-471D-A5F6-26408F6DC100}" dt="2022-03-30T21:38:11.303" v="321" actId="47"/>
        <pc:sldMkLst>
          <pc:docMk/>
          <pc:sldMk cId="2099507329" sldId="271"/>
        </pc:sldMkLst>
        <pc:spChg chg="mod">
          <ac:chgData name="David Bravo" userId="9716d3bf-721f-4055-92c4-6248a1e0b553" providerId="ADAL" clId="{3CCD486D-E8E4-471D-A5F6-26408F6DC100}" dt="2022-03-30T21:27:35.294" v="27" actId="27636"/>
          <ac:spMkLst>
            <pc:docMk/>
            <pc:sldMk cId="2099507329" sldId="271"/>
            <ac:spMk id="40" creationId="{A72171CE-52DB-4AC4-B233-00156D867609}"/>
          </ac:spMkLst>
        </pc:spChg>
        <pc:spChg chg="mod">
          <ac:chgData name="David Bravo" userId="9716d3bf-721f-4055-92c4-6248a1e0b553" providerId="ADAL" clId="{3CCD486D-E8E4-471D-A5F6-26408F6DC100}" dt="2022-03-30T21:27:35.293" v="26" actId="27636"/>
          <ac:spMkLst>
            <pc:docMk/>
            <pc:sldMk cId="2099507329" sldId="271"/>
            <ac:spMk id="47" creationId="{211F644F-8BA3-480E-8F59-CA422CF40436}"/>
          </ac:spMkLst>
        </pc:spChg>
        <pc:spChg chg="mod">
          <ac:chgData name="David Bravo" userId="9716d3bf-721f-4055-92c4-6248a1e0b553" providerId="ADAL" clId="{3CCD486D-E8E4-471D-A5F6-26408F6DC100}" dt="2022-03-30T21:27:35.295" v="28" actId="27636"/>
          <ac:spMkLst>
            <pc:docMk/>
            <pc:sldMk cId="2099507329" sldId="271"/>
            <ac:spMk id="48" creationId="{6F41FE1D-89B8-4ACC-8D1A-7CDC59759661}"/>
          </ac:spMkLst>
        </pc:spChg>
        <pc:spChg chg="mod">
          <ac:chgData name="David Bravo" userId="9716d3bf-721f-4055-92c4-6248a1e0b553" providerId="ADAL" clId="{3CCD486D-E8E4-471D-A5F6-26408F6DC100}" dt="2022-03-30T21:27:35.295" v="29" actId="27636"/>
          <ac:spMkLst>
            <pc:docMk/>
            <pc:sldMk cId="2099507329" sldId="271"/>
            <ac:spMk id="54" creationId="{D3E9EE8A-4936-435B-BA6C-EBC138F5BAE5}"/>
          </ac:spMkLst>
        </pc:spChg>
      </pc:sldChg>
      <pc:sldChg chg="addSp delSp modSp mod ord modTransition delAnim modAnim">
        <pc:chgData name="David Bravo" userId="9716d3bf-721f-4055-92c4-6248a1e0b553" providerId="ADAL" clId="{3CCD486D-E8E4-471D-A5F6-26408F6DC100}" dt="2022-03-30T21:59:24.745" v="534"/>
        <pc:sldMkLst>
          <pc:docMk/>
          <pc:sldMk cId="3797169561" sldId="272"/>
        </pc:sldMkLst>
        <pc:spChg chg="mod">
          <ac:chgData name="David Bravo" userId="9716d3bf-721f-4055-92c4-6248a1e0b553" providerId="ADAL" clId="{3CCD486D-E8E4-471D-A5F6-26408F6DC100}" dt="2022-03-30T21:41:08.422" v="367" actId="313"/>
          <ac:spMkLst>
            <pc:docMk/>
            <pc:sldMk cId="3797169561" sldId="272"/>
            <ac:spMk id="2" creationId="{C00472EA-FAFF-477C-91A6-1FDE99A95841}"/>
          </ac:spMkLst>
        </pc:spChg>
        <pc:spChg chg="add del mod">
          <ac:chgData name="David Bravo" userId="9716d3bf-721f-4055-92c4-6248a1e0b553" providerId="ADAL" clId="{3CCD486D-E8E4-471D-A5F6-26408F6DC100}" dt="2022-03-30T21:46:38.627" v="410" actId="478"/>
          <ac:spMkLst>
            <pc:docMk/>
            <pc:sldMk cId="3797169561" sldId="272"/>
            <ac:spMk id="17" creationId="{8F2D1BDB-E62D-463E-8D84-53941BE4C65E}"/>
          </ac:spMkLst>
        </pc:spChg>
        <pc:spChg chg="del">
          <ac:chgData name="David Bravo" userId="9716d3bf-721f-4055-92c4-6248a1e0b553" providerId="ADAL" clId="{3CCD486D-E8E4-471D-A5F6-26408F6DC100}" dt="2022-03-30T21:41:23.743" v="389" actId="478"/>
          <ac:spMkLst>
            <pc:docMk/>
            <pc:sldMk cId="3797169561" sldId="272"/>
            <ac:spMk id="18" creationId="{07A345F8-9082-4CB0-A26C-61F34D6D6577}"/>
          </ac:spMkLst>
        </pc:spChg>
        <pc:spChg chg="add del mod">
          <ac:chgData name="David Bravo" userId="9716d3bf-721f-4055-92c4-6248a1e0b553" providerId="ADAL" clId="{3CCD486D-E8E4-471D-A5F6-26408F6DC100}" dt="2022-03-30T21:46:38.627" v="410" actId="478"/>
          <ac:spMkLst>
            <pc:docMk/>
            <pc:sldMk cId="3797169561" sldId="272"/>
            <ac:spMk id="19" creationId="{EA3BFBC6-E7FC-48A4-AC13-5E18817CAD65}"/>
          </ac:spMkLst>
        </pc:spChg>
        <pc:spChg chg="del">
          <ac:chgData name="David Bravo" userId="9716d3bf-721f-4055-92c4-6248a1e0b553" providerId="ADAL" clId="{3CCD486D-E8E4-471D-A5F6-26408F6DC100}" dt="2022-03-30T21:41:25.303" v="390" actId="478"/>
          <ac:spMkLst>
            <pc:docMk/>
            <pc:sldMk cId="3797169561" sldId="272"/>
            <ac:spMk id="20" creationId="{5C2A7734-BA30-41E8-B7C7-95D85C86657E}"/>
          </ac:spMkLst>
        </pc:spChg>
        <pc:spChg chg="add del mod">
          <ac:chgData name="David Bravo" userId="9716d3bf-721f-4055-92c4-6248a1e0b553" providerId="ADAL" clId="{3CCD486D-E8E4-471D-A5F6-26408F6DC100}" dt="2022-03-30T21:46:38.627" v="410" actId="478"/>
          <ac:spMkLst>
            <pc:docMk/>
            <pc:sldMk cId="3797169561" sldId="272"/>
            <ac:spMk id="25" creationId="{4C084BFC-4461-47B2-A07A-F11C59FB360D}"/>
          </ac:spMkLst>
        </pc:spChg>
        <pc:spChg chg="add del mod">
          <ac:chgData name="David Bravo" userId="9716d3bf-721f-4055-92c4-6248a1e0b553" providerId="ADAL" clId="{3CCD486D-E8E4-471D-A5F6-26408F6DC100}" dt="2022-03-30T21:46:38.627" v="410" actId="478"/>
          <ac:spMkLst>
            <pc:docMk/>
            <pc:sldMk cId="3797169561" sldId="272"/>
            <ac:spMk id="26" creationId="{4B71C58C-2A10-4F86-8E56-F4A3F24477A4}"/>
          </ac:spMkLst>
        </pc:spChg>
        <pc:spChg chg="add del mod">
          <ac:chgData name="David Bravo" userId="9716d3bf-721f-4055-92c4-6248a1e0b553" providerId="ADAL" clId="{3CCD486D-E8E4-471D-A5F6-26408F6DC100}" dt="2022-03-30T21:46:40.734" v="411" actId="478"/>
          <ac:spMkLst>
            <pc:docMk/>
            <pc:sldMk cId="3797169561" sldId="272"/>
            <ac:spMk id="27" creationId="{CEF7911C-1F9B-4238-8422-AAF8DEAD32BE}"/>
          </ac:spMkLst>
        </pc:spChg>
        <pc:spChg chg="add del mod">
          <ac:chgData name="David Bravo" userId="9716d3bf-721f-4055-92c4-6248a1e0b553" providerId="ADAL" clId="{3CCD486D-E8E4-471D-A5F6-26408F6DC100}" dt="2022-03-30T21:46:42.832" v="412" actId="478"/>
          <ac:spMkLst>
            <pc:docMk/>
            <pc:sldMk cId="3797169561" sldId="272"/>
            <ac:spMk id="28" creationId="{7D910ACF-2E72-42BC-8674-B6ADF3AFEC8C}"/>
          </ac:spMkLst>
        </pc:spChg>
        <pc:spChg chg="add del mod">
          <ac:chgData name="David Bravo" userId="9716d3bf-721f-4055-92c4-6248a1e0b553" providerId="ADAL" clId="{3CCD486D-E8E4-471D-A5F6-26408F6DC100}" dt="2022-03-30T21:46:36.012" v="409" actId="478"/>
          <ac:spMkLst>
            <pc:docMk/>
            <pc:sldMk cId="3797169561" sldId="272"/>
            <ac:spMk id="29" creationId="{DD47E707-C347-419D-B4CF-704635A78A81}"/>
          </ac:spMkLst>
        </pc:spChg>
        <pc:spChg chg="add mod">
          <ac:chgData name="David Bravo" userId="9716d3bf-721f-4055-92c4-6248a1e0b553" providerId="ADAL" clId="{3CCD486D-E8E4-471D-A5F6-26408F6DC100}" dt="2022-03-30T21:46:29.440" v="406" actId="1076"/>
          <ac:spMkLst>
            <pc:docMk/>
            <pc:sldMk cId="3797169561" sldId="272"/>
            <ac:spMk id="31" creationId="{275B92B7-9358-4C96-9868-AB90AFE0D17F}"/>
          </ac:spMkLst>
        </pc:spChg>
        <pc:spChg chg="mod">
          <ac:chgData name="David Bravo" userId="9716d3bf-721f-4055-92c4-6248a1e0b553" providerId="ADAL" clId="{3CCD486D-E8E4-471D-A5F6-26408F6DC100}" dt="2022-03-30T21:41:20.974" v="388" actId="313"/>
          <ac:spMkLst>
            <pc:docMk/>
            <pc:sldMk cId="3797169561" sldId="272"/>
            <ac:spMk id="42" creationId="{3C3637B8-3342-498D-97EE-2C582621922D}"/>
          </ac:spMkLst>
        </pc:spChg>
        <pc:spChg chg="del">
          <ac:chgData name="David Bravo" userId="9716d3bf-721f-4055-92c4-6248a1e0b553" providerId="ADAL" clId="{3CCD486D-E8E4-471D-A5F6-26408F6DC100}" dt="2022-03-30T21:38:30.479" v="329" actId="478"/>
          <ac:spMkLst>
            <pc:docMk/>
            <pc:sldMk cId="3797169561" sldId="272"/>
            <ac:spMk id="43" creationId="{8E1F0E5E-BB7A-4154-9A61-68CE928E3E25}"/>
          </ac:spMkLst>
        </pc:spChg>
        <pc:spChg chg="del mod">
          <ac:chgData name="David Bravo" userId="9716d3bf-721f-4055-92c4-6248a1e0b553" providerId="ADAL" clId="{3CCD486D-E8E4-471D-A5F6-26408F6DC100}" dt="2022-03-30T21:38:31.686" v="330" actId="478"/>
          <ac:spMkLst>
            <pc:docMk/>
            <pc:sldMk cId="3797169561" sldId="272"/>
            <ac:spMk id="45" creationId="{C4CD087E-80C1-4134-A949-FF334DACC5D1}"/>
          </ac:spMkLst>
        </pc:spChg>
        <pc:picChg chg="del">
          <ac:chgData name="David Bravo" userId="9716d3bf-721f-4055-92c4-6248a1e0b553" providerId="ADAL" clId="{3CCD486D-E8E4-471D-A5F6-26408F6DC100}" dt="2022-03-30T21:59:24.745" v="534"/>
          <ac:picMkLst>
            <pc:docMk/>
            <pc:sldMk cId="3797169561" sldId="272"/>
            <ac:picMk id="3" creationId="{82D71FAE-C36C-4222-BC92-94B564D39E34}"/>
          </ac:picMkLst>
        </pc:picChg>
        <pc:picChg chg="del">
          <ac:chgData name="David Bravo" userId="9716d3bf-721f-4055-92c4-6248a1e0b553" providerId="ADAL" clId="{3CCD486D-E8E4-471D-A5F6-26408F6DC100}" dt="2022-03-30T21:38:35.381" v="331" actId="21"/>
          <ac:picMkLst>
            <pc:docMk/>
            <pc:sldMk cId="3797169561" sldId="272"/>
            <ac:picMk id="21" creationId="{9A7B056E-F0ED-4C8E-8BC7-A4564AA09121}"/>
          </ac:picMkLst>
        </pc:picChg>
        <pc:picChg chg="del">
          <ac:chgData name="David Bravo" userId="9716d3bf-721f-4055-92c4-6248a1e0b553" providerId="ADAL" clId="{3CCD486D-E8E4-471D-A5F6-26408F6DC100}" dt="2022-03-30T21:38:35.381" v="331" actId="21"/>
          <ac:picMkLst>
            <pc:docMk/>
            <pc:sldMk cId="3797169561" sldId="272"/>
            <ac:picMk id="22" creationId="{EFF26A2B-EC5F-403E-8178-A11635148B1C}"/>
          </ac:picMkLst>
        </pc:picChg>
        <pc:picChg chg="del">
          <ac:chgData name="David Bravo" userId="9716d3bf-721f-4055-92c4-6248a1e0b553" providerId="ADAL" clId="{3CCD486D-E8E4-471D-A5F6-26408F6DC100}" dt="2022-03-30T21:38:35.381" v="331" actId="21"/>
          <ac:picMkLst>
            <pc:docMk/>
            <pc:sldMk cId="3797169561" sldId="272"/>
            <ac:picMk id="23" creationId="{5F8C2DCB-00E6-4455-B7B3-BB5DB1E802AD}"/>
          </ac:picMkLst>
        </pc:picChg>
        <pc:picChg chg="del">
          <ac:chgData name="David Bravo" userId="9716d3bf-721f-4055-92c4-6248a1e0b553" providerId="ADAL" clId="{3CCD486D-E8E4-471D-A5F6-26408F6DC100}" dt="2022-03-30T21:38:35.381" v="331" actId="21"/>
          <ac:picMkLst>
            <pc:docMk/>
            <pc:sldMk cId="3797169561" sldId="272"/>
            <ac:picMk id="24" creationId="{72173582-13E5-4A03-BCA2-D5AE57EABF55}"/>
          </ac:picMkLst>
        </pc:picChg>
        <pc:picChg chg="add del mod">
          <ac:chgData name="David Bravo" userId="9716d3bf-721f-4055-92c4-6248a1e0b553" providerId="ADAL" clId="{3CCD486D-E8E4-471D-A5F6-26408F6DC100}" dt="2022-03-30T21:46:34.493" v="408" actId="478"/>
          <ac:picMkLst>
            <pc:docMk/>
            <pc:sldMk cId="3797169561" sldId="272"/>
            <ac:picMk id="30" creationId="{2A90987C-7F7C-46BF-9DB0-C0C4604EBA08}"/>
          </ac:picMkLst>
        </pc:picChg>
        <pc:picChg chg="del">
          <ac:chgData name="David Bravo" userId="9716d3bf-721f-4055-92c4-6248a1e0b553" providerId="ADAL" clId="{3CCD486D-E8E4-471D-A5F6-26408F6DC100}" dt="2022-03-30T21:38:35.381" v="331" actId="21"/>
          <ac:picMkLst>
            <pc:docMk/>
            <pc:sldMk cId="3797169561" sldId="272"/>
            <ac:picMk id="3086" creationId="{D0C2D507-87D6-4596-9E7B-2031658230EC}"/>
          </ac:picMkLst>
        </pc:picChg>
      </pc:sldChg>
      <pc:sldChg chg="modSp del mod">
        <pc:chgData name="David Bravo" userId="9716d3bf-721f-4055-92c4-6248a1e0b553" providerId="ADAL" clId="{3CCD486D-E8E4-471D-A5F6-26408F6DC100}" dt="2022-03-30T21:28:25.248" v="49" actId="47"/>
        <pc:sldMkLst>
          <pc:docMk/>
          <pc:sldMk cId="673677047" sldId="273"/>
        </pc:sldMkLst>
        <pc:spChg chg="mod">
          <ac:chgData name="David Bravo" userId="9716d3bf-721f-4055-92c4-6248a1e0b553" providerId="ADAL" clId="{3CCD486D-E8E4-471D-A5F6-26408F6DC100}" dt="2022-03-30T21:27:35.304" v="35" actId="27636"/>
          <ac:spMkLst>
            <pc:docMk/>
            <pc:sldMk cId="673677047" sldId="273"/>
            <ac:spMk id="28" creationId="{EBB25D77-740F-43D2-9134-CE06DA28907B}"/>
          </ac:spMkLst>
        </pc:spChg>
        <pc:spChg chg="mod">
          <ac:chgData name="David Bravo" userId="9716d3bf-721f-4055-92c4-6248a1e0b553" providerId="ADAL" clId="{3CCD486D-E8E4-471D-A5F6-26408F6DC100}" dt="2022-03-30T21:27:35.306" v="38" actId="27636"/>
          <ac:spMkLst>
            <pc:docMk/>
            <pc:sldMk cId="673677047" sldId="273"/>
            <ac:spMk id="32" creationId="{3ED48B42-5BD7-49E4-B30B-F870C9E9B7C0}"/>
          </ac:spMkLst>
        </pc:spChg>
        <pc:spChg chg="mod">
          <ac:chgData name="David Bravo" userId="9716d3bf-721f-4055-92c4-6248a1e0b553" providerId="ADAL" clId="{3CCD486D-E8E4-471D-A5F6-26408F6DC100}" dt="2022-03-30T21:27:35.304" v="34" actId="27636"/>
          <ac:spMkLst>
            <pc:docMk/>
            <pc:sldMk cId="673677047" sldId="273"/>
            <ac:spMk id="35" creationId="{123D773F-F5E9-4FDD-9125-79011BBA5EF2}"/>
          </ac:spMkLst>
        </pc:spChg>
        <pc:spChg chg="mod">
          <ac:chgData name="David Bravo" userId="9716d3bf-721f-4055-92c4-6248a1e0b553" providerId="ADAL" clId="{3CCD486D-E8E4-471D-A5F6-26408F6DC100}" dt="2022-03-30T21:27:35.306" v="37" actId="27636"/>
          <ac:spMkLst>
            <pc:docMk/>
            <pc:sldMk cId="673677047" sldId="273"/>
            <ac:spMk id="41" creationId="{7F20FDBC-9DDA-48F7-9B6C-07B9F08E4D32}"/>
          </ac:spMkLst>
        </pc:spChg>
        <pc:spChg chg="mod">
          <ac:chgData name="David Bravo" userId="9716d3bf-721f-4055-92c4-6248a1e0b553" providerId="ADAL" clId="{3CCD486D-E8E4-471D-A5F6-26408F6DC100}" dt="2022-03-30T21:27:35.305" v="36" actId="27636"/>
          <ac:spMkLst>
            <pc:docMk/>
            <pc:sldMk cId="673677047" sldId="273"/>
            <ac:spMk id="46" creationId="{B4700A6A-E23F-47F6-9A82-482A524BDC32}"/>
          </ac:spMkLst>
        </pc:spChg>
        <pc:spChg chg="mod">
          <ac:chgData name="David Bravo" userId="9716d3bf-721f-4055-92c4-6248a1e0b553" providerId="ADAL" clId="{3CCD486D-E8E4-471D-A5F6-26408F6DC100}" dt="2022-03-30T21:27:35.308" v="39" actId="27636"/>
          <ac:spMkLst>
            <pc:docMk/>
            <pc:sldMk cId="673677047" sldId="273"/>
            <ac:spMk id="49" creationId="{950D04EE-7DFD-40B2-BBE9-49D01063376A}"/>
          </ac:spMkLst>
        </pc:spChg>
      </pc:sldChg>
      <pc:sldChg chg="addSp delSp modSp add mod modTransition delAnim modAnim">
        <pc:chgData name="David Bravo" userId="9716d3bf-721f-4055-92c4-6248a1e0b553" providerId="ADAL" clId="{3CCD486D-E8E4-471D-A5F6-26408F6DC100}" dt="2022-03-30T21:59:24.745" v="534"/>
        <pc:sldMkLst>
          <pc:docMk/>
          <pc:sldMk cId="3814138079" sldId="273"/>
        </pc:sldMkLst>
        <pc:spChg chg="del">
          <ac:chgData name="David Bravo" userId="9716d3bf-721f-4055-92c4-6248a1e0b553" providerId="ADAL" clId="{3CCD486D-E8E4-471D-A5F6-26408F6DC100}" dt="2022-03-30T21:48:45.575" v="420" actId="478"/>
          <ac:spMkLst>
            <pc:docMk/>
            <pc:sldMk cId="3814138079" sldId="273"/>
            <ac:spMk id="2" creationId="{C00472EA-FAFF-477C-91A6-1FDE99A95841}"/>
          </ac:spMkLst>
        </pc:spChg>
        <pc:spChg chg="add del mod">
          <ac:chgData name="David Bravo" userId="9716d3bf-721f-4055-92c4-6248a1e0b553" providerId="ADAL" clId="{3CCD486D-E8E4-471D-A5F6-26408F6DC100}" dt="2022-03-30T21:48:48.141" v="421" actId="478"/>
          <ac:spMkLst>
            <pc:docMk/>
            <pc:sldMk cId="3814138079" sldId="273"/>
            <ac:spMk id="5" creationId="{DF932F35-1147-4C0C-8012-B1C051DE1959}"/>
          </ac:spMkLst>
        </pc:spChg>
        <pc:spChg chg="mod">
          <ac:chgData name="David Bravo" userId="9716d3bf-721f-4055-92c4-6248a1e0b553" providerId="ADAL" clId="{3CCD486D-E8E4-471D-A5F6-26408F6DC100}" dt="2022-03-30T21:49:01.582" v="430" actId="1076"/>
          <ac:spMkLst>
            <pc:docMk/>
            <pc:sldMk cId="3814138079" sldId="273"/>
            <ac:spMk id="17" creationId="{8F2D1BDB-E62D-463E-8D84-53941BE4C65E}"/>
          </ac:spMkLst>
        </pc:spChg>
        <pc:spChg chg="mod">
          <ac:chgData name="David Bravo" userId="9716d3bf-721f-4055-92c4-6248a1e0b553" providerId="ADAL" clId="{3CCD486D-E8E4-471D-A5F6-26408F6DC100}" dt="2022-03-30T21:49:01.582" v="430" actId="1076"/>
          <ac:spMkLst>
            <pc:docMk/>
            <pc:sldMk cId="3814138079" sldId="273"/>
            <ac:spMk id="19" creationId="{EA3BFBC6-E7FC-48A4-AC13-5E18817CAD65}"/>
          </ac:spMkLst>
        </pc:spChg>
        <pc:spChg chg="add mod">
          <ac:chgData name="David Bravo" userId="9716d3bf-721f-4055-92c4-6248a1e0b553" providerId="ADAL" clId="{3CCD486D-E8E4-471D-A5F6-26408F6DC100}" dt="2022-03-30T21:49:21.428" v="442" actId="1076"/>
          <ac:spMkLst>
            <pc:docMk/>
            <pc:sldMk cId="3814138079" sldId="273"/>
            <ac:spMk id="20" creationId="{34A608EA-FF88-40B3-BFDE-D5A68FDEFA01}"/>
          </ac:spMkLst>
        </pc:spChg>
        <pc:spChg chg="add mod">
          <ac:chgData name="David Bravo" userId="9716d3bf-721f-4055-92c4-6248a1e0b553" providerId="ADAL" clId="{3CCD486D-E8E4-471D-A5F6-26408F6DC100}" dt="2022-03-30T21:49:18.774" v="441" actId="1076"/>
          <ac:spMkLst>
            <pc:docMk/>
            <pc:sldMk cId="3814138079" sldId="273"/>
            <ac:spMk id="21" creationId="{5F2B7165-CF0F-46DD-B790-2775F82272E3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22" creationId="{80C3E016-E284-4AD4-9901-2B53E2E8B364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23" creationId="{ACEAE285-7ABD-4724-90A6-0CFA1D462510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24" creationId="{15448EEF-4BC8-410F-9AFC-FBFF15B24946}"/>
          </ac:spMkLst>
        </pc:spChg>
        <pc:spChg chg="del">
          <ac:chgData name="David Bravo" userId="9716d3bf-721f-4055-92c4-6248a1e0b553" providerId="ADAL" clId="{3CCD486D-E8E4-471D-A5F6-26408F6DC100}" dt="2022-03-30T21:49:31.576" v="444" actId="478"/>
          <ac:spMkLst>
            <pc:docMk/>
            <pc:sldMk cId="3814138079" sldId="273"/>
            <ac:spMk id="25" creationId="{4C084BFC-4461-47B2-A07A-F11C59FB360D}"/>
          </ac:spMkLst>
        </pc:spChg>
        <pc:spChg chg="del">
          <ac:chgData name="David Bravo" userId="9716d3bf-721f-4055-92c4-6248a1e0b553" providerId="ADAL" clId="{3CCD486D-E8E4-471D-A5F6-26408F6DC100}" dt="2022-03-30T21:49:31.576" v="444" actId="478"/>
          <ac:spMkLst>
            <pc:docMk/>
            <pc:sldMk cId="3814138079" sldId="273"/>
            <ac:spMk id="26" creationId="{4B71C58C-2A10-4F86-8E56-F4A3F24477A4}"/>
          </ac:spMkLst>
        </pc:spChg>
        <pc:spChg chg="mod">
          <ac:chgData name="David Bravo" userId="9716d3bf-721f-4055-92c4-6248a1e0b553" providerId="ADAL" clId="{3CCD486D-E8E4-471D-A5F6-26408F6DC100}" dt="2022-03-30T21:49:56.519" v="449" actId="14100"/>
          <ac:spMkLst>
            <pc:docMk/>
            <pc:sldMk cId="3814138079" sldId="273"/>
            <ac:spMk id="27" creationId="{CEF7911C-1F9B-4238-8422-AAF8DEAD32BE}"/>
          </ac:spMkLst>
        </pc:spChg>
        <pc:spChg chg="mod">
          <ac:chgData name="David Bravo" userId="9716d3bf-721f-4055-92c4-6248a1e0b553" providerId="ADAL" clId="{3CCD486D-E8E4-471D-A5F6-26408F6DC100}" dt="2022-03-30T21:49:53.987" v="448" actId="27636"/>
          <ac:spMkLst>
            <pc:docMk/>
            <pc:sldMk cId="3814138079" sldId="273"/>
            <ac:spMk id="28" creationId="{7D910ACF-2E72-42BC-8674-B6ADF3AFEC8C}"/>
          </ac:spMkLst>
        </pc:spChg>
        <pc:spChg chg="mod">
          <ac:chgData name="David Bravo" userId="9716d3bf-721f-4055-92c4-6248a1e0b553" providerId="ADAL" clId="{3CCD486D-E8E4-471D-A5F6-26408F6DC100}" dt="2022-03-30T21:48:57.744" v="429" actId="1076"/>
          <ac:spMkLst>
            <pc:docMk/>
            <pc:sldMk cId="3814138079" sldId="273"/>
            <ac:spMk id="29" creationId="{DD47E707-C347-419D-B4CF-704635A78A81}"/>
          </ac:spMkLst>
        </pc:spChg>
        <pc:spChg chg="mod">
          <ac:chgData name="David Bravo" userId="9716d3bf-721f-4055-92c4-6248a1e0b553" providerId="ADAL" clId="{3CCD486D-E8E4-471D-A5F6-26408F6DC100}" dt="2022-03-30T21:48:55.368" v="428" actId="20577"/>
          <ac:spMkLst>
            <pc:docMk/>
            <pc:sldMk cId="3814138079" sldId="273"/>
            <ac:spMk id="31" creationId="{275B92B7-9358-4C96-9868-AB90AFE0D17F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34" creationId="{974D5E9E-09C8-4C2F-8E75-A8EAB20F6E92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35" creationId="{3B23BC2F-4531-4B69-A9DB-80F0C251E07B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36" creationId="{084146EF-45EA-4397-91D3-2314E32479FD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37" creationId="{FBA57990-9766-4028-8A9B-7E48023DB823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38" creationId="{3DB47406-3752-4449-9E92-F60F7AD314F2}"/>
          </ac:spMkLst>
        </pc:spChg>
        <pc:spChg chg="add mod">
          <ac:chgData name="David Bravo" userId="9716d3bf-721f-4055-92c4-6248a1e0b553" providerId="ADAL" clId="{3CCD486D-E8E4-471D-A5F6-26408F6DC100}" dt="2022-03-30T21:52:24.815" v="510" actId="1076"/>
          <ac:spMkLst>
            <pc:docMk/>
            <pc:sldMk cId="3814138079" sldId="273"/>
            <ac:spMk id="39" creationId="{6424C8F6-B5E7-436B-A44C-2805E66897A4}"/>
          </ac:spMkLst>
        </pc:spChg>
        <pc:spChg chg="del">
          <ac:chgData name="David Bravo" userId="9716d3bf-721f-4055-92c4-6248a1e0b553" providerId="ADAL" clId="{3CCD486D-E8E4-471D-A5F6-26408F6DC100}" dt="2022-03-30T21:48:44.136" v="419" actId="478"/>
          <ac:spMkLst>
            <pc:docMk/>
            <pc:sldMk cId="3814138079" sldId="273"/>
            <ac:spMk id="41" creationId="{26BF2149-CA10-4F51-BE4B-D810D93E0D85}"/>
          </ac:spMkLst>
        </pc:spChg>
        <pc:spChg chg="del">
          <ac:chgData name="David Bravo" userId="9716d3bf-721f-4055-92c4-6248a1e0b553" providerId="ADAL" clId="{3CCD486D-E8E4-471D-A5F6-26408F6DC100}" dt="2022-03-30T21:48:43.351" v="418" actId="478"/>
          <ac:spMkLst>
            <pc:docMk/>
            <pc:sldMk cId="3814138079" sldId="273"/>
            <ac:spMk id="42" creationId="{3C3637B8-3342-498D-97EE-2C582621922D}"/>
          </ac:spMkLst>
        </pc:spChg>
        <pc:spChg chg="add mod">
          <ac:chgData name="David Bravo" userId="9716d3bf-721f-4055-92c4-6248a1e0b553" providerId="ADAL" clId="{3CCD486D-E8E4-471D-A5F6-26408F6DC100}" dt="2022-03-30T21:51:39.618" v="483" actId="1076"/>
          <ac:spMkLst>
            <pc:docMk/>
            <pc:sldMk cId="3814138079" sldId="273"/>
            <ac:spMk id="43" creationId="{2D541341-D377-478F-A4DE-AC92CB133206}"/>
          </ac:spMkLst>
        </pc:spChg>
        <pc:spChg chg="add mod">
          <ac:chgData name="David Bravo" userId="9716d3bf-721f-4055-92c4-6248a1e0b553" providerId="ADAL" clId="{3CCD486D-E8E4-471D-A5F6-26408F6DC100}" dt="2022-03-30T21:51:42.703" v="484" actId="1076"/>
          <ac:spMkLst>
            <pc:docMk/>
            <pc:sldMk cId="3814138079" sldId="273"/>
            <ac:spMk id="44" creationId="{23B067CB-FF05-49D3-BB2F-F67099CC910E}"/>
          </ac:spMkLst>
        </pc:spChg>
        <pc:spChg chg="add mod">
          <ac:chgData name="David Bravo" userId="9716d3bf-721f-4055-92c4-6248a1e0b553" providerId="ADAL" clId="{3CCD486D-E8E4-471D-A5F6-26408F6DC100}" dt="2022-03-30T21:51:58.165" v="496" actId="20577"/>
          <ac:spMkLst>
            <pc:docMk/>
            <pc:sldMk cId="3814138079" sldId="273"/>
            <ac:spMk id="45" creationId="{A22A4FDD-4C8A-49A4-AC8A-2561AE08BA41}"/>
          </ac:spMkLst>
        </pc:spChg>
        <pc:spChg chg="add mod">
          <ac:chgData name="David Bravo" userId="9716d3bf-721f-4055-92c4-6248a1e0b553" providerId="ADAL" clId="{3CCD486D-E8E4-471D-A5F6-26408F6DC100}" dt="2022-03-30T21:52:08.038" v="509" actId="20577"/>
          <ac:spMkLst>
            <pc:docMk/>
            <pc:sldMk cId="3814138079" sldId="273"/>
            <ac:spMk id="46" creationId="{C37C47C5-8279-4E0C-B3C1-54CFE07136EF}"/>
          </ac:spMkLst>
        </pc:spChg>
        <pc:picChg chg="del">
          <ac:chgData name="David Bravo" userId="9716d3bf-721f-4055-92c4-6248a1e0b553" providerId="ADAL" clId="{3CCD486D-E8E4-471D-A5F6-26408F6DC100}" dt="2022-03-30T21:59:24.745" v="534"/>
          <ac:picMkLst>
            <pc:docMk/>
            <pc:sldMk cId="3814138079" sldId="273"/>
            <ac:picMk id="3" creationId="{82D71FAE-C36C-4222-BC92-94B564D39E34}"/>
          </ac:picMkLst>
        </pc:picChg>
        <pc:picChg chg="mod">
          <ac:chgData name="David Bravo" userId="9716d3bf-721f-4055-92c4-6248a1e0b553" providerId="ADAL" clId="{3CCD486D-E8E4-471D-A5F6-26408F6DC100}" dt="2022-03-30T21:52:32.356" v="513" actId="1076"/>
          <ac:picMkLst>
            <pc:docMk/>
            <pc:sldMk cId="3814138079" sldId="273"/>
            <ac:picMk id="30" creationId="{2A90987C-7F7C-46BF-9DB0-C0C4604EBA08}"/>
          </ac:picMkLst>
        </pc:picChg>
        <pc:picChg chg="add mod">
          <ac:chgData name="David Bravo" userId="9716d3bf-721f-4055-92c4-6248a1e0b553" providerId="ADAL" clId="{3CCD486D-E8E4-471D-A5F6-26408F6DC100}" dt="2022-03-30T21:52:24.815" v="510" actId="1076"/>
          <ac:picMkLst>
            <pc:docMk/>
            <pc:sldMk cId="3814138079" sldId="273"/>
            <ac:picMk id="32" creationId="{2C402340-7B76-4CEE-9D76-738882C2231A}"/>
          </ac:picMkLst>
        </pc:picChg>
        <pc:picChg chg="add mod">
          <ac:chgData name="David Bravo" userId="9716d3bf-721f-4055-92c4-6248a1e0b553" providerId="ADAL" clId="{3CCD486D-E8E4-471D-A5F6-26408F6DC100}" dt="2022-03-30T21:52:24.815" v="510" actId="1076"/>
          <ac:picMkLst>
            <pc:docMk/>
            <pc:sldMk cId="3814138079" sldId="273"/>
            <ac:picMk id="33" creationId="{062F867C-E7A9-4BF9-84BA-1CB03FC040FF}"/>
          </ac:picMkLst>
        </pc:picChg>
      </pc:sldChg>
      <pc:sldChg chg="modSp del mod">
        <pc:chgData name="David Bravo" userId="9716d3bf-721f-4055-92c4-6248a1e0b553" providerId="ADAL" clId="{3CCD486D-E8E4-471D-A5F6-26408F6DC100}" dt="2022-03-30T21:28:27.812" v="50" actId="47"/>
        <pc:sldMkLst>
          <pc:docMk/>
          <pc:sldMk cId="3606298068" sldId="274"/>
        </pc:sldMkLst>
        <pc:spChg chg="mod">
          <ac:chgData name="David Bravo" userId="9716d3bf-721f-4055-92c4-6248a1e0b553" providerId="ADAL" clId="{3CCD486D-E8E4-471D-A5F6-26408F6DC100}" dt="2022-03-30T21:27:35.309" v="40" actId="27636"/>
          <ac:spMkLst>
            <pc:docMk/>
            <pc:sldMk cId="3606298068" sldId="274"/>
            <ac:spMk id="28" creationId="{EBB25D77-740F-43D2-9134-CE06DA28907B}"/>
          </ac:spMkLst>
        </pc:spChg>
        <pc:spChg chg="mod">
          <ac:chgData name="David Bravo" userId="9716d3bf-721f-4055-92c4-6248a1e0b553" providerId="ADAL" clId="{3CCD486D-E8E4-471D-A5F6-26408F6DC100}" dt="2022-03-30T21:27:35.310" v="41" actId="27636"/>
          <ac:spMkLst>
            <pc:docMk/>
            <pc:sldMk cId="3606298068" sldId="274"/>
            <ac:spMk id="42" creationId="{C5101CA1-A5D1-453D-8C59-C617F08261C9}"/>
          </ac:spMkLst>
        </pc:spChg>
      </pc:sldChg>
      <pc:sldChg chg="delSp modSp del mod delAnim">
        <pc:chgData name="David Bravo" userId="9716d3bf-721f-4055-92c4-6248a1e0b553" providerId="ADAL" clId="{3CCD486D-E8E4-471D-A5F6-26408F6DC100}" dt="2022-03-30T21:50:48.615" v="467" actId="47"/>
        <pc:sldMkLst>
          <pc:docMk/>
          <pc:sldMk cId="215753928" sldId="279"/>
        </pc:sldMkLst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20" creationId="{1C6F501B-5F68-40F9-B9C8-2C3E8A039C5C}"/>
          </ac:spMkLst>
        </pc:spChg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21" creationId="{3D6F51C9-1907-4048-86E7-51395611D516}"/>
          </ac:spMkLst>
        </pc:spChg>
        <pc:spChg chg="del">
          <ac:chgData name="David Bravo" userId="9716d3bf-721f-4055-92c4-6248a1e0b553" providerId="ADAL" clId="{3CCD486D-E8E4-471D-A5F6-26408F6DC100}" dt="2022-03-30T21:48:29.619" v="415" actId="478"/>
          <ac:spMkLst>
            <pc:docMk/>
            <pc:sldMk cId="215753928" sldId="279"/>
            <ac:spMk id="23" creationId="{94EDAB36-750A-4C42-B9D1-89B58A4489CD}"/>
          </ac:spMkLst>
        </pc:spChg>
        <pc:spChg chg="del">
          <ac:chgData name="David Bravo" userId="9716d3bf-721f-4055-92c4-6248a1e0b553" providerId="ADAL" clId="{3CCD486D-E8E4-471D-A5F6-26408F6DC100}" dt="2022-03-30T21:48:29.619" v="415" actId="478"/>
          <ac:spMkLst>
            <pc:docMk/>
            <pc:sldMk cId="215753928" sldId="279"/>
            <ac:spMk id="24" creationId="{BC5F1C5C-582C-406D-9029-10419498740A}"/>
          </ac:spMkLst>
        </pc:spChg>
        <pc:spChg chg="del">
          <ac:chgData name="David Bravo" userId="9716d3bf-721f-4055-92c4-6248a1e0b553" providerId="ADAL" clId="{3CCD486D-E8E4-471D-A5F6-26408F6DC100}" dt="2022-03-30T21:48:29.619" v="415" actId="478"/>
          <ac:spMkLst>
            <pc:docMk/>
            <pc:sldMk cId="215753928" sldId="279"/>
            <ac:spMk id="25" creationId="{2F96A1A0-F543-4894-9E72-5E0C799A5572}"/>
          </ac:spMkLst>
        </pc:spChg>
        <pc:spChg chg="del">
          <ac:chgData name="David Bravo" userId="9716d3bf-721f-4055-92c4-6248a1e0b553" providerId="ADAL" clId="{3CCD486D-E8E4-471D-A5F6-26408F6DC100}" dt="2022-03-30T21:48:29.619" v="415" actId="478"/>
          <ac:spMkLst>
            <pc:docMk/>
            <pc:sldMk cId="215753928" sldId="279"/>
            <ac:spMk id="26" creationId="{730F2094-D4C8-4965-9ABC-7152D960BDA9}"/>
          </ac:spMkLst>
        </pc:spChg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41" creationId="{26BF2149-CA10-4F51-BE4B-D810D93E0D85}"/>
          </ac:spMkLst>
        </pc:spChg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42" creationId="{3C3637B8-3342-498D-97EE-2C582621922D}"/>
          </ac:spMkLst>
        </pc:spChg>
        <pc:spChg chg="del">
          <ac:chgData name="David Bravo" userId="9716d3bf-721f-4055-92c4-6248a1e0b553" providerId="ADAL" clId="{3CCD486D-E8E4-471D-A5F6-26408F6DC100}" dt="2022-03-30T21:48:29.619" v="415" actId="478"/>
          <ac:spMkLst>
            <pc:docMk/>
            <pc:sldMk cId="215753928" sldId="279"/>
            <ac:spMk id="45" creationId="{C4CD087E-80C1-4134-A949-FF334DACC5D1}"/>
          </ac:spMkLst>
        </pc:spChg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52" creationId="{C166C18A-05D7-4118-B079-E75C15038777}"/>
          </ac:spMkLst>
        </pc:spChg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53" creationId="{D6A43AFB-356E-4B64-A741-11603747C262}"/>
          </ac:spMkLst>
        </pc:spChg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58" creationId="{56097D07-19D2-4586-9271-CBD54E3413E5}"/>
          </ac:spMkLst>
        </pc:spChg>
        <pc:spChg chg="mod">
          <ac:chgData name="David Bravo" userId="9716d3bf-721f-4055-92c4-6248a1e0b553" providerId="ADAL" clId="{3CCD486D-E8E4-471D-A5F6-26408F6DC100}" dt="2022-03-30T21:48:36.900" v="417" actId="1076"/>
          <ac:spMkLst>
            <pc:docMk/>
            <pc:sldMk cId="215753928" sldId="279"/>
            <ac:spMk id="59" creationId="{DB6AD2C4-4D37-42BA-BDBE-062C5AD8C927}"/>
          </ac:spMkLst>
        </pc:spChg>
        <pc:picChg chg="del">
          <ac:chgData name="David Bravo" userId="9716d3bf-721f-4055-92c4-6248a1e0b553" providerId="ADAL" clId="{3CCD486D-E8E4-471D-A5F6-26408F6DC100}" dt="2022-03-30T21:48:30.317" v="416" actId="478"/>
          <ac:picMkLst>
            <pc:docMk/>
            <pc:sldMk cId="215753928" sldId="279"/>
            <ac:picMk id="19" creationId="{90F6CB9A-EAAF-4B5A-9CE7-0712B24146C4}"/>
          </ac:picMkLst>
        </pc:picChg>
        <pc:picChg chg="mod">
          <ac:chgData name="David Bravo" userId="9716d3bf-721f-4055-92c4-6248a1e0b553" providerId="ADAL" clId="{3CCD486D-E8E4-471D-A5F6-26408F6DC100}" dt="2022-03-30T21:48:36.900" v="417" actId="1076"/>
          <ac:picMkLst>
            <pc:docMk/>
            <pc:sldMk cId="215753928" sldId="279"/>
            <ac:picMk id="51" creationId="{A835A8D9-BB4E-4F44-B885-8F454E80E7FD}"/>
          </ac:picMkLst>
        </pc:picChg>
        <pc:picChg chg="mod">
          <ac:chgData name="David Bravo" userId="9716d3bf-721f-4055-92c4-6248a1e0b553" providerId="ADAL" clId="{3CCD486D-E8E4-471D-A5F6-26408F6DC100}" dt="2022-03-30T21:48:36.900" v="417" actId="1076"/>
          <ac:picMkLst>
            <pc:docMk/>
            <pc:sldMk cId="215753928" sldId="279"/>
            <ac:picMk id="3086" creationId="{D0C2D507-87D6-4596-9E7B-2031658230EC}"/>
          </ac:picMkLst>
        </pc:picChg>
      </pc:sldChg>
      <pc:sldChg chg="add del modTransition">
        <pc:chgData name="David Bravo" userId="9716d3bf-721f-4055-92c4-6248a1e0b553" providerId="ADAL" clId="{3CCD486D-E8E4-471D-A5F6-26408F6DC100}" dt="2022-03-30T21:59:24.745" v="534"/>
        <pc:sldMkLst>
          <pc:docMk/>
          <pc:sldMk cId="3918200608" sldId="287"/>
        </pc:sldMkLst>
      </pc:sld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3840" max="192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05.88235" units="1/cm"/>
          <inkml:channelProperty channel="Y" name="resolution" value="71.28713" units="1/cm"/>
          <inkml:channelProperty channel="T" name="resolution" value="1" units="1/dev"/>
        </inkml:channelProperties>
      </inkml:inkSource>
      <inkml:timestamp xml:id="ts0" timeString="2022-03-30T21:59:27.39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1653">
    <iact:property name="dataType"/>
    <iact:actionData xml:id="d0">
      <inkml:trace xmlns:inkml="http://www.w3.org/2003/InkML" xml:id="stk0" contextRef="#ctx0" brushRef="#br0">13523 8267 0,'0'-38'50,"38"38"8,-38-38-47,39 38-8,-1 0 14,0 0 14,0 0-11,0 0-12,0 0 18,0 0-8,0 0 5,0 0-16,0 0 12,0 0 25,1 0 18,-1 0-54,0 0 7,0 0-11,-38 38 2,38-38 1,0 0-4,0 0 4,-38 38-1,38-38 2,0 0 13,0 0-13,1 0 23,-1 0 31,0 0 58,0 0-113,0 0 3,0 0 61,0 0-61,0 0-5,0 0 7,0 0-5,-38-38 3,38 38-9,1-38 10,-1 38-3,-38-38 5,38 38-12,0-38 16,0 38 3</inkml:trace>
    </iact:actionData>
  </iact:action>
  <iact:action type="add" startTime="48824">
    <iact:property name="dataType"/>
    <iact:actionData xml:id="d1">
      <inkml:trace xmlns:inkml="http://www.w3.org/2003/InkML" xml:id="stk1" contextRef="#ctx0" brushRef="#br0">1485 13144 0,'38'0'12,"0"0"-8,1 0 10,-39 38-6,38-38-2,-38 38 1,38-38-5,0 0 2,-38 38 3,0 0-2,38-38-3,0 38 3,-38 0 3,38-38-6,-38 38 1,38-38-1,0 0-1,-38 39 2,0-1-2,38-38 1,0 38 1,-38 0 0,39-38-1,-39 38-1,38 0 1,0-38 1,-38 38-2,0 0 2,38-38-2,0 76 2,0-76-1,-38 39 0,0-1 0,38-38-1,-38 38 0,38 0 1,0 0 1,0-38-1,-38 38 0,0 0 0,39 0-1,-1 0 2,-38 0-1,38-38 1,0 39-1,-38-1 0,38 0 0,0 0 1,-38 0-1,0 0 1,38-38-2,0 0 1,-38 38-1,0 0 3,38-38-2,-38 38-1,38-38 2,-38 38-2,0 1 3,38-39-2,1 0 0,-39 38 0,0 0 0,38-38 1,-38 38 0,38-38 0,-38 38-1,0 0 2,0 0-2,38-38-1,0 0 1,-38 38 1,38-38 1,-38 38-1,38-38-3,-38 38 2,0 1 0,38-39-1,-38 38 1,38-38 0,-38 38-1,38-38 2,-38 38-1,0 0 0,39-38-1,-39 38 0,38-38 2,0 38-2,-38 0 2,38-38-1,-38 38-1,0 0 1,38 1 1,0-39-1,-38 38 0,38-38-1,-38 38 1,0 0 0,38-38 1,-38 38-2,38-38 1,-38 38 1,0 0-1,38-38-2,0 38 1,-38 0 1,39-38 1,-39 38-2,38-38 1,-38 39 0,0-1 0,38-38 0,-38 38 0,38-38-2,0 38 2,-38 0 3,38-38-4,-38 38 1,38 0 0,0-38 1,-38 38-2,38-38 1,-38 38 1,38-38-1,-38 38-2,39 1 4,-1-1-1,-38 0 0,38 0-1,0-38 0,0 0 1,-38 38-1,38 0 0,-38 0-1,38-38 1,-38 38 2,38-38 1,-38 38-3,38 0-1,0-38 1,-38 39 4,38-39-1,-38 38-2,39-38-2,-39 38 3,38-38-2,-38 38 0,0 0 2,38-38-2,0 38 5,0 0-3,-38 0-1,38-38 0,-38 38 3,38-38-3,-38 38 4,38 1 0,-38-1-4,38-38 5,-38 38-6,38-38 2,-38 38 2,39-38-2,-39 38 1,38 0-2,0-38 5,-38 38-6,38-38 3,-38 38-1,38-38-1,0 0 7,-38 38-5,38-38-1,0 38 2,0-38 6,-38 39 4,38-39 0,0 0 5,1 0-13,-1 0 0,-38 38-1,38-38-5,0 0 4,-38 38-5,38-38 1,0 0 2,-38 38-1,38-38 0,-38 38 2,38-38-2,-38 38 0,38-38 0</inkml:trace>
    </iact:actionData>
  </iact:action>
  <iact:action type="add" startTime="50460">
    <iact:property name="dataType"/>
    <iact:actionData xml:id="d2">
      <inkml:trace xmlns:inkml="http://www.w3.org/2003/InkML" xml:id="stk2" contextRef="#ctx0" brushRef="#br0">2095 17792 0,'38'0'73,"0"-38"-61,0 0 11,-38 0-20,38 38 5,-38-38-6,0-1 5,38 39-5,-38-38 2,38 38 0,0-38-3,-38 0 3,39 0 1,-1 38 1,-38-38-5,0 0 1,38 0 3,0 38-1,-38-38 1,38 38-2,-38-38 0,38 38 1,-38-39-1,0 1 3,38 38-5,0 0 3,-38-38-1,0 0 3,38 38-4,-38-38 4,38 0-4,-38 0 4,38 38-1,1-38-1,-39 0-1,38 38 0,-38-38-2,0-1 5,38 39-3,-38-38-2,38 38 4,-38-38-3,0 0-1,38 38 1,-38-38 0,38 38-1,-38-38 5,38 0-3,-38 0-1,38 38 0,-38-38 4,38 38-4,-38-38-1,38 38 2,1-39 5,-39 1-6,0 0 3,38 38 6,-38-38-9,38 38 0,-38-38 0,0 0 0,38 38 1,-38-38-2,0 0 3,38 38-3,-38-38 1,0 0-1,38 38 0,0-39 3,-38 1-1,38 38-1,-38-38 0,38 0 1,-38 0-1,38 38 0,-38-38 0,0 0 1,38 38-2,1 0 0,-39-38 1,0 0 0,38 38-1,-38-38 2,38-1 0,0 1 1,-38 0-1,38 38-1,-38-38 0,38 38 3,-38-38-3,0 0 1,38 38 2,-38-38-4,38 38 4,-38-38-4,38 38 8,-38-38-7,0 0 0,38 38 7,-38-39-7,39 1 3,-39 0 6,38 38-6,-38-38-3,38 38 1,-38-38-2,0 0 5,38 38-4,-38-38 3,38 38-2,-38-38 1,38 0 1,0 38-1,-38-38-3,38 38 7,-38-39-2,0 1-1,38 38 0,-38-38-2,38 38 1,-38-38 1,38 38-2,-38-38 2,39 38 0,-1 0-1,-38-38-3,0 0 2,38 0 5,0 38-4,0-38 3,-38 0-1,38-1-2,0 39 3,-38-38-5,38 38 1,0-38 1,-38 0 1,38 38-3,-38-38 1,39 38 0,-1 0-1,-38-38-1,0 0 4,38 38-3,0 0 2,-38-38-2,38 0 0,0 38 1,-38-38 0,38 38-1,0 0 3,-38-39-4,0 1 3,38 38-1,0-38-1,-38 0 1,38 38 0,1 0 1,-39-38-1,38 38 1,-38-38-3,0 0 4,0 0 37,38 38 11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20" y="3836214"/>
            <a:ext cx="10994760" cy="101803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4854247"/>
            <a:ext cx="10994760" cy="814427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FFFF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2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89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8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9DC4E9E-9A51-44F0-971B-C64AE781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4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12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50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69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51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6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97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6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985720"/>
            <a:ext cx="10994760" cy="814427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3"/>
            <a:ext cx="10994760" cy="4479347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068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32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75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11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75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0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18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0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58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24" y="1392933"/>
            <a:ext cx="10791153" cy="814427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595531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322539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595531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322539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64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65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37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6807-E193-4D56-876C-7A245CED95BA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523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3664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7"/>
            <a:ext cx="109728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6530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4FE7-6E4C-4AED-8D32-DCE6699AAF34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5305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16530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F1ED-CA88-4F3F-88FA-0EC5F7B70E7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3254" y="6608111"/>
            <a:ext cx="1003292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6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microsoft.com/office/2011/relationships/inkAction" Target="../ink/inkAction1.xml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472EA-FAFF-477C-91A6-1FDE99A9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620" y="3103928"/>
            <a:ext cx="10994760" cy="1750320"/>
          </a:xfrm>
        </p:spPr>
        <p:txBody>
          <a:bodyPr>
            <a:normAutofit/>
          </a:bodyPr>
          <a:lstStyle/>
          <a:p>
            <a:r>
              <a:rPr lang="es-ES" dirty="0"/>
              <a:t>Tema 7</a:t>
            </a:r>
            <a:br>
              <a:rPr lang="es-ES" dirty="0"/>
            </a:br>
            <a:r>
              <a:rPr lang="es-ES" dirty="0"/>
              <a:t>LOS ADJETIVOS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3A728-BD53-4730-8F5A-E3248389C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8503" y="4854247"/>
            <a:ext cx="3078760" cy="621267"/>
          </a:xfrm>
        </p:spPr>
        <p:txBody>
          <a:bodyPr>
            <a:normAutofit fontScale="47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dirty="0"/>
              <a:t>Adjetivos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dirty="0"/>
              <a:t>Prefijo</a:t>
            </a:r>
          </a:p>
          <a:p>
            <a:pPr algn="l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6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43"/>
    </mc:Choice>
    <mc:Fallback>
      <p:transition spd="slow" advTm="223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472EA-FAFF-477C-91A6-1FDE99A9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071" y="296124"/>
            <a:ext cx="10033232" cy="74193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  <a:latin typeface="Colonna MT" panose="04020805060202030203" pitchFamily="82" charset="0"/>
              </a:rPr>
              <a:t>RECORDAMOS</a:t>
            </a:r>
            <a:br>
              <a:rPr lang="es-ES" b="1" u="sng" dirty="0">
                <a:solidFill>
                  <a:schemeClr val="bg1">
                    <a:lumMod val="65000"/>
                  </a:schemeClr>
                </a:solidFill>
                <a:latin typeface="Colonna MT" panose="04020805060202030203" pitchFamily="82" charset="0"/>
              </a:rPr>
            </a:b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Colonna MT" panose="04020805060202030203" pitchFamily="82" charset="0"/>
              </a:rPr>
              <a:t>LAS PALABRAS</a:t>
            </a:r>
            <a:endParaRPr lang="es-ES" b="1" u="sng" dirty="0">
              <a:solidFill>
                <a:schemeClr val="bg1">
                  <a:lumMod val="65000"/>
                </a:schemeClr>
              </a:solidFill>
              <a:latin typeface="Colonna MT" panose="04020805060202030203" pitchFamily="82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5E2D90E-BD4E-47CA-9007-98D8188AAA2F}"/>
              </a:ext>
            </a:extLst>
          </p:cNvPr>
          <p:cNvGrpSpPr/>
          <p:nvPr/>
        </p:nvGrpSpPr>
        <p:grpSpPr>
          <a:xfrm>
            <a:off x="4788002" y="1991133"/>
            <a:ext cx="372117" cy="366827"/>
            <a:chOff x="5449144" y="3003958"/>
            <a:chExt cx="372117" cy="366827"/>
          </a:xfrm>
          <a:solidFill>
            <a:schemeClr val="bg1">
              <a:lumMod val="75000"/>
            </a:schemeClr>
          </a:solidFill>
        </p:grpSpPr>
        <p:sp>
          <p:nvSpPr>
            <p:cNvPr id="14" name="Flecha: cheurón 13">
              <a:extLst>
                <a:ext uri="{FF2B5EF4-FFF2-40B4-BE49-F238E27FC236}">
                  <a16:creationId xmlns:a16="http://schemas.microsoft.com/office/drawing/2014/main" id="{8F617F97-04F2-4162-9EC5-F0C13CC0A3D8}"/>
                </a:ext>
              </a:extLst>
            </p:cNvPr>
            <p:cNvSpPr/>
            <p:nvPr/>
          </p:nvSpPr>
          <p:spPr>
            <a:xfrm rot="7109144">
              <a:off x="5629013" y="2962711"/>
              <a:ext cx="151002" cy="233495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lecha: cheurón 18">
              <a:extLst>
                <a:ext uri="{FF2B5EF4-FFF2-40B4-BE49-F238E27FC236}">
                  <a16:creationId xmlns:a16="http://schemas.microsoft.com/office/drawing/2014/main" id="{27DD811D-1445-4608-98EF-56F78B8ADA4F}"/>
                </a:ext>
              </a:extLst>
            </p:cNvPr>
            <p:cNvSpPr/>
            <p:nvPr/>
          </p:nvSpPr>
          <p:spPr>
            <a:xfrm rot="7109144">
              <a:off x="5490391" y="3178536"/>
              <a:ext cx="151002" cy="233495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13A2F96-1595-4436-967B-E7781A65FE7B}"/>
              </a:ext>
            </a:extLst>
          </p:cNvPr>
          <p:cNvGrpSpPr/>
          <p:nvPr/>
        </p:nvGrpSpPr>
        <p:grpSpPr>
          <a:xfrm>
            <a:off x="6177774" y="2035402"/>
            <a:ext cx="355838" cy="350412"/>
            <a:chOff x="6673710" y="2999520"/>
            <a:chExt cx="355838" cy="350412"/>
          </a:xfrm>
          <a:solidFill>
            <a:schemeClr val="bg1">
              <a:lumMod val="85000"/>
            </a:schemeClr>
          </a:solidFill>
        </p:grpSpPr>
        <p:sp>
          <p:nvSpPr>
            <p:cNvPr id="20" name="Flecha: cheurón 19">
              <a:extLst>
                <a:ext uri="{FF2B5EF4-FFF2-40B4-BE49-F238E27FC236}">
                  <a16:creationId xmlns:a16="http://schemas.microsoft.com/office/drawing/2014/main" id="{F5240CEE-B1F4-42E6-B3BC-AAACFB17A8F9}"/>
                </a:ext>
              </a:extLst>
            </p:cNvPr>
            <p:cNvSpPr/>
            <p:nvPr/>
          </p:nvSpPr>
          <p:spPr>
            <a:xfrm rot="3249295">
              <a:off x="6714957" y="2958273"/>
              <a:ext cx="151002" cy="233495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2F986D95-2DFF-4B1D-88E5-AE0D5674050B}"/>
                </a:ext>
              </a:extLst>
            </p:cNvPr>
            <p:cNvSpPr/>
            <p:nvPr/>
          </p:nvSpPr>
          <p:spPr>
            <a:xfrm rot="3249295">
              <a:off x="6837300" y="3157683"/>
              <a:ext cx="151002" cy="233495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84" name="Picture 12" descr="Imagen relacionada">
            <a:extLst>
              <a:ext uri="{FF2B5EF4-FFF2-40B4-BE49-F238E27FC236}">
                <a16:creationId xmlns:a16="http://schemas.microsoft.com/office/drawing/2014/main" id="{C97B1F6D-AE1F-4D78-B6F8-094723BB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746" y="59114"/>
            <a:ext cx="1281829" cy="12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8E1F0E5E-BB7A-4154-9A61-68CE928E3E25}"/>
              </a:ext>
            </a:extLst>
          </p:cNvPr>
          <p:cNvSpPr/>
          <p:nvPr/>
        </p:nvSpPr>
        <p:spPr>
          <a:xfrm>
            <a:off x="7042527" y="3144078"/>
            <a:ext cx="4604248" cy="4790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C4CD087E-80C1-4134-A949-FF334DACC5D1}"/>
              </a:ext>
            </a:extLst>
          </p:cNvPr>
          <p:cNvSpPr txBox="1">
            <a:spLocks/>
          </p:cNvSpPr>
          <p:nvPr/>
        </p:nvSpPr>
        <p:spPr>
          <a:xfrm>
            <a:off x="7112608" y="3169363"/>
            <a:ext cx="4534168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0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-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ito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 –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ita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 –illo –illa –ero –era –ería –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ista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 –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ita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 –oso –osa –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able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 -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ado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ubtítulo 2">
            <a:extLst>
              <a:ext uri="{FF2B5EF4-FFF2-40B4-BE49-F238E27FC236}">
                <a16:creationId xmlns:a16="http://schemas.microsoft.com/office/drawing/2014/main" id="{A80A8030-3A5C-4D20-9E0C-267459A08591}"/>
              </a:ext>
            </a:extLst>
          </p:cNvPr>
          <p:cNvSpPr txBox="1">
            <a:spLocks/>
          </p:cNvSpPr>
          <p:nvPr/>
        </p:nvSpPr>
        <p:spPr>
          <a:xfrm>
            <a:off x="4565207" y="3341072"/>
            <a:ext cx="2031124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Coche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Subtítulo 2">
            <a:extLst>
              <a:ext uri="{FF2B5EF4-FFF2-40B4-BE49-F238E27FC236}">
                <a16:creationId xmlns:a16="http://schemas.microsoft.com/office/drawing/2014/main" id="{211F644F-8BA3-480E-8F59-CA422CF40436}"/>
              </a:ext>
            </a:extLst>
          </p:cNvPr>
          <p:cNvSpPr txBox="1">
            <a:spLocks/>
          </p:cNvSpPr>
          <p:nvPr/>
        </p:nvSpPr>
        <p:spPr>
          <a:xfrm>
            <a:off x="3444859" y="3924913"/>
            <a:ext cx="1811590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Cochec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ito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6F41FE1D-89B8-4ACC-8D1A-7CDC59759661}"/>
              </a:ext>
            </a:extLst>
          </p:cNvPr>
          <p:cNvSpPr txBox="1">
            <a:spLocks/>
          </p:cNvSpPr>
          <p:nvPr/>
        </p:nvSpPr>
        <p:spPr>
          <a:xfrm>
            <a:off x="5690536" y="3930498"/>
            <a:ext cx="1811590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Cochec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illo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287AC14E-B3C9-4F1D-B04B-B1129A817D22}"/>
              </a:ext>
            </a:extLst>
          </p:cNvPr>
          <p:cNvSpPr/>
          <p:nvPr/>
        </p:nvSpPr>
        <p:spPr>
          <a:xfrm>
            <a:off x="4791845" y="3317644"/>
            <a:ext cx="1577848" cy="52087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6" name="Picture 14" descr="Resultado de imagen de flecha">
            <a:extLst>
              <a:ext uri="{FF2B5EF4-FFF2-40B4-BE49-F238E27FC236}">
                <a16:creationId xmlns:a16="http://schemas.microsoft.com/office/drawing/2014/main" id="{D0C2D507-87D6-4596-9E7B-20316582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14">
            <a:off x="6354397" y="3443666"/>
            <a:ext cx="628435" cy="4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Resultado de imagen de flecha">
            <a:extLst>
              <a:ext uri="{FF2B5EF4-FFF2-40B4-BE49-F238E27FC236}">
                <a16:creationId xmlns:a16="http://schemas.microsoft.com/office/drawing/2014/main" id="{A835A8D9-BB4E-4F44-B885-8F454E80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531" flipH="1">
            <a:off x="4142061" y="3419294"/>
            <a:ext cx="626734" cy="4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coche juguete">
            <a:extLst>
              <a:ext uri="{FF2B5EF4-FFF2-40B4-BE49-F238E27FC236}">
                <a16:creationId xmlns:a16="http://schemas.microsoft.com/office/drawing/2014/main" id="{071AA8D1-A23F-43BB-806C-A3820BC3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00" r="91000">
                        <a14:foregroundMark x1="91000" y1="55600" x2="91000" y2="55600"/>
                        <a14:foregroundMark x1="9800" y1="55600" x2="9800" y2="55600"/>
                        <a14:backgroundMark x1="50200" y1="68400" x2="50200" y2="68400"/>
                        <a14:backgroundMark x1="30800" y1="75000" x2="30800" y2="75000"/>
                        <a14:backgroundMark x1="18200" y1="74800" x2="18200" y2="74800"/>
                        <a14:backgroundMark x1="81400" y1="74400" x2="81400" y2="74400"/>
                        <a14:backgroundMark x1="78800" y1="74800" x2="78800" y2="74800"/>
                        <a14:backgroundMark x1="50200" y1="69200" x2="50200" y2="69200"/>
                        <a14:backgroundMark x1="76600" y1="75200" x2="76600" y2="75200"/>
                        <a14:backgroundMark x1="20200" y1="75200" x2="20200" y2="7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86" y="3778353"/>
            <a:ext cx="3127093" cy="31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4A4A311-2408-4896-8A3D-788F364CA741}"/>
              </a:ext>
            </a:extLst>
          </p:cNvPr>
          <p:cNvGrpSpPr/>
          <p:nvPr/>
        </p:nvGrpSpPr>
        <p:grpSpPr>
          <a:xfrm>
            <a:off x="4166944" y="289648"/>
            <a:ext cx="4037615" cy="981512"/>
            <a:chOff x="4068957" y="4916049"/>
            <a:chExt cx="4037615" cy="981512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B07946C-BFDA-4185-B338-42A7BA4D3E0B}"/>
                </a:ext>
              </a:extLst>
            </p:cNvPr>
            <p:cNvSpPr/>
            <p:nvPr/>
          </p:nvSpPr>
          <p:spPr>
            <a:xfrm>
              <a:off x="4085428" y="4916049"/>
              <a:ext cx="4021144" cy="98151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ítulo 1">
              <a:extLst>
                <a:ext uri="{FF2B5EF4-FFF2-40B4-BE49-F238E27FC236}">
                  <a16:creationId xmlns:a16="http://schemas.microsoft.com/office/drawing/2014/main" id="{91C2C5DE-6D56-4602-B7AD-E993EEAA20ED}"/>
                </a:ext>
              </a:extLst>
            </p:cNvPr>
            <p:cNvSpPr txBox="1">
              <a:spLocks/>
            </p:cNvSpPr>
            <p:nvPr/>
          </p:nvSpPr>
          <p:spPr>
            <a:xfrm>
              <a:off x="4068957" y="4999592"/>
              <a:ext cx="3879703" cy="8144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4800" kern="1200" baseline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j-ea"/>
                  <a:cs typeface="+mj-cs"/>
                </a:rPr>
                <a:t>SUFIJOS</a:t>
              </a: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09B27EA-0FA4-410B-A004-72410F6AB933}"/>
              </a:ext>
            </a:extLst>
          </p:cNvPr>
          <p:cNvSpPr/>
          <p:nvPr/>
        </p:nvSpPr>
        <p:spPr>
          <a:xfrm>
            <a:off x="1406326" y="1250583"/>
            <a:ext cx="10021077" cy="5857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Subtítulo 2">
            <a:extLst>
              <a:ext uri="{FF2B5EF4-FFF2-40B4-BE49-F238E27FC236}">
                <a16:creationId xmlns:a16="http://schemas.microsoft.com/office/drawing/2014/main" id="{5B25BF05-FD36-467E-A7BF-BCBEC8D9896D}"/>
              </a:ext>
            </a:extLst>
          </p:cNvPr>
          <p:cNvSpPr txBox="1">
            <a:spLocks/>
          </p:cNvSpPr>
          <p:nvPr/>
        </p:nvSpPr>
        <p:spPr>
          <a:xfrm>
            <a:off x="1011808" y="1402167"/>
            <a:ext cx="10021076" cy="39456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5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Los sufijos son fonemas que se colocan detrás de palabras con sentido completo.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7E8A644-7ED0-4C32-AADD-11F3BE5F5501}"/>
              </a:ext>
            </a:extLst>
          </p:cNvPr>
          <p:cNvSpPr/>
          <p:nvPr/>
        </p:nvSpPr>
        <p:spPr>
          <a:xfrm>
            <a:off x="3348802" y="2467032"/>
            <a:ext cx="4428928" cy="57225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1577241D-6AED-4414-A6CD-BBEC3B61F0BF}"/>
              </a:ext>
            </a:extLst>
          </p:cNvPr>
          <p:cNvSpPr txBox="1">
            <a:spLocks/>
          </p:cNvSpPr>
          <p:nvPr/>
        </p:nvSpPr>
        <p:spPr>
          <a:xfrm>
            <a:off x="3348802" y="2581393"/>
            <a:ext cx="4508918" cy="48777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percell-Magic" panose="03020902050602020205" pitchFamily="66" charset="0"/>
                <a:ea typeface="+mn-ea"/>
                <a:cs typeface="+mn-cs"/>
              </a:rPr>
              <a:t>RAÍZ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percell-Magic" panose="03020902050602020205" pitchFamily="66" charset="0"/>
                <a:ea typeface="+mn-ea"/>
                <a:cs typeface="+mn-cs"/>
              </a:rPr>
              <a:t> + SUFIJO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upercell-Magic" panose="03020902050602020205" pitchFamily="66" charset="0"/>
              <a:ea typeface="+mn-ea"/>
              <a:cs typeface="+mn-cs"/>
            </a:endParaRPr>
          </a:p>
        </p:txBody>
      </p:sp>
      <p:pic>
        <p:nvPicPr>
          <p:cNvPr id="16" name="Picture 2" descr="Resultado de imagen de ojo cuidado">
            <a:extLst>
              <a:ext uri="{FF2B5EF4-FFF2-40B4-BE49-F238E27FC236}">
                <a16:creationId xmlns:a16="http://schemas.microsoft.com/office/drawing/2014/main" id="{10A9208D-9017-448E-AADF-09E97C89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7" b="93353" l="9827" r="89306">
                        <a14:foregroundMark x1="58382" y1="49711" x2="66185" y2="40173"/>
                        <a14:foregroundMark x1="56647" y1="14740" x2="56647" y2="14740"/>
                        <a14:foregroundMark x1="60116" y1="13006" x2="60116" y2="13006"/>
                        <a14:foregroundMark x1="55780" y1="12717" x2="55780" y2="12717"/>
                        <a14:foregroundMark x1="65029" y1="91040" x2="65029" y2="91040"/>
                        <a14:foregroundMark x1="47110" y1="92486" x2="47110" y2="92486"/>
                        <a14:foregroundMark x1="65896" y1="93353" x2="65896" y2="93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9" y="4348142"/>
            <a:ext cx="1426256" cy="14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ubtítulo 2">
            <a:extLst>
              <a:ext uri="{FF2B5EF4-FFF2-40B4-BE49-F238E27FC236}">
                <a16:creationId xmlns:a16="http://schemas.microsoft.com/office/drawing/2014/main" id="{2A0F7E01-A671-4D99-883A-8A8DFA2C072D}"/>
              </a:ext>
            </a:extLst>
          </p:cNvPr>
          <p:cNvSpPr txBox="1">
            <a:spLocks/>
          </p:cNvSpPr>
          <p:nvPr/>
        </p:nvSpPr>
        <p:spPr>
          <a:xfrm>
            <a:off x="173823" y="5779183"/>
            <a:ext cx="2440786" cy="539216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Paraguas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4F0F363-8586-4F30-8FC7-D1AFBE10A1CE}"/>
              </a:ext>
            </a:extLst>
          </p:cNvPr>
          <p:cNvSpPr txBox="1">
            <a:spLocks/>
          </p:cNvSpPr>
          <p:nvPr/>
        </p:nvSpPr>
        <p:spPr>
          <a:xfrm>
            <a:off x="-375824" y="5809065"/>
            <a:ext cx="2653923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Para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" name="Picture 14" descr="Resultado de imagen de flecha">
            <a:extLst>
              <a:ext uri="{FF2B5EF4-FFF2-40B4-BE49-F238E27FC236}">
                <a16:creationId xmlns:a16="http://schemas.microsoft.com/office/drawing/2014/main" id="{64F399C7-B3FA-4E18-AAC5-4355396F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14">
            <a:off x="6695473" y="4003554"/>
            <a:ext cx="890436" cy="7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n 76" descr="Imagen que contiene imágenes prediseñadas&#10;&#10;Descripción generada con confianza alta">
            <a:extLst>
              <a:ext uri="{FF2B5EF4-FFF2-40B4-BE49-F238E27FC236}">
                <a16:creationId xmlns:a16="http://schemas.microsoft.com/office/drawing/2014/main" id="{AEA3660E-8177-4189-A243-07568913E08C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48" b="89950" l="8268" r="91339">
                        <a14:foregroundMark x1="8661" y1="58291" x2="8661" y2="58291"/>
                        <a14:foregroundMark x1="91339" y1="34171" x2="91339" y2="3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85" y="3239586"/>
            <a:ext cx="1737995" cy="1362075"/>
          </a:xfrm>
          <a:prstGeom prst="rect">
            <a:avLst/>
          </a:prstGeom>
        </p:spPr>
      </p:pic>
      <p:pic>
        <p:nvPicPr>
          <p:cNvPr id="78" name="Picture 14" descr="Resultado de imagen de flecha">
            <a:extLst>
              <a:ext uri="{FF2B5EF4-FFF2-40B4-BE49-F238E27FC236}">
                <a16:creationId xmlns:a16="http://schemas.microsoft.com/office/drawing/2014/main" id="{B71F9A87-74A2-4DB3-8A7C-B275EC23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7561">
            <a:off x="4881484" y="4330894"/>
            <a:ext cx="926212" cy="4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Imagen 78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85E63403-5B66-421D-9220-42E4A7A95312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33" b="92982" l="0" r="89593">
                        <a14:foregroundMark x1="6787" y1="10965" x2="0" y2="41228"/>
                        <a14:foregroundMark x1="0" y1="41228" x2="4072" y2="65789"/>
                        <a14:foregroundMark x1="11765" y1="90351" x2="11765" y2="90351"/>
                        <a14:foregroundMark x1="5882" y1="93421" x2="5882" y2="93421"/>
                        <a14:foregroundMark x1="11312" y1="10088" x2="11312" y2="10088"/>
                        <a14:foregroundMark x1="11765" y1="8333" x2="11765" y2="8333"/>
                        <a14:foregroundMark x1="35294" y1="45614" x2="35294" y2="45614"/>
                        <a14:foregroundMark x1="33484" y1="45614" x2="36199" y2="46930"/>
                        <a14:foregroundMark x1="89593" y1="44298" x2="89593" y2="44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50" y="3973602"/>
            <a:ext cx="2105025" cy="21717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4B6DB426-938F-4D95-9F68-596A12CE849B}"/>
              </a:ext>
            </a:extLst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48" b="89950" l="8696" r="92490">
                        <a14:foregroundMark x1="13834" y1="16080" x2="38340" y2="13065"/>
                        <a14:foregroundMark x1="38340" y1="13065" x2="71937" y2="13065"/>
                        <a14:foregroundMark x1="9881" y1="28643" x2="15020" y2="54774"/>
                        <a14:foregroundMark x1="15020" y1="54774" x2="10277" y2="81910"/>
                        <a14:foregroundMark x1="10277" y1="64322" x2="8696" y2="46231"/>
                        <a14:foregroundMark x1="91700" y1="26633" x2="92490" y2="71357"/>
                        <a14:foregroundMark x1="9881" y1="23116" x2="22134" y2="24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66" y="4367730"/>
            <a:ext cx="2409825" cy="1895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15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3EE9505-65AF-4900-A15C-C42D7F89ECF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4600" y="2921400"/>
              <a:ext cx="4855320" cy="348408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3EE9505-65AF-4900-A15C-C42D7F89EC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5240" y="2912040"/>
                <a:ext cx="4874040" cy="3502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324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4696"/>
    </mc:Choice>
    <mc:Fallback>
      <p:transition advTm="124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46" grpId="0"/>
      <p:bldP spid="47" grpId="0"/>
      <p:bldP spid="48" grpId="0"/>
      <p:bldP spid="49" grpId="0" animBg="1"/>
      <p:bldP spid="53" grpId="0" animBg="1"/>
      <p:bldP spid="54" grpId="0"/>
      <p:bldP spid="57" grpId="0" animBg="1"/>
      <p:bldP spid="56" grpId="0"/>
      <p:bldP spid="6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>
            <a:extLst>
              <a:ext uri="{FF2B5EF4-FFF2-40B4-BE49-F238E27FC236}">
                <a16:creationId xmlns:a16="http://schemas.microsoft.com/office/drawing/2014/main" id="{DE5089BD-5D63-478C-9C63-E8EB118057B0}"/>
              </a:ext>
            </a:extLst>
          </p:cNvPr>
          <p:cNvSpPr/>
          <p:nvPr/>
        </p:nvSpPr>
        <p:spPr>
          <a:xfrm>
            <a:off x="6664614" y="1300889"/>
            <a:ext cx="2292012" cy="612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564B2D-1F53-4087-9714-054497CDB298}"/>
              </a:ext>
            </a:extLst>
          </p:cNvPr>
          <p:cNvSpPr/>
          <p:nvPr/>
        </p:nvSpPr>
        <p:spPr>
          <a:xfrm>
            <a:off x="596975" y="1382738"/>
            <a:ext cx="2743200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0472EA-FAFF-477C-91A6-1FDE99A9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071" y="296124"/>
            <a:ext cx="10033232" cy="74193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>
                    <a:lumMod val="65000"/>
                  </a:schemeClr>
                </a:solidFill>
                <a:latin typeface="Colonna MT" panose="04020805060202030203" pitchFamily="82" charset="0"/>
              </a:rPr>
              <a:t>RECORDAMOS</a:t>
            </a:r>
            <a:br>
              <a:rPr lang="es-ES" b="1" u="sng" dirty="0">
                <a:solidFill>
                  <a:schemeClr val="bg1">
                    <a:lumMod val="65000"/>
                  </a:schemeClr>
                </a:solidFill>
                <a:latin typeface="Colonna MT" panose="04020805060202030203" pitchFamily="82" charset="0"/>
              </a:rPr>
            </a:b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Colonna MT" panose="04020805060202030203" pitchFamily="82" charset="0"/>
              </a:rPr>
              <a:t>¿Qué hemos aprendido en temas anteriores?</a:t>
            </a:r>
            <a:endParaRPr lang="es-ES" b="1" u="sng" dirty="0">
              <a:solidFill>
                <a:schemeClr val="bg1">
                  <a:lumMod val="65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3A728-BD53-4730-8F5A-E3248389C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61" y="1477985"/>
            <a:ext cx="2879810" cy="507122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Colonna MT" panose="04020805060202030203" pitchFamily="82" charset="0"/>
              </a:rPr>
              <a:t>SUSTANTIVO</a:t>
            </a:r>
          </a:p>
          <a:p>
            <a:endParaRPr lang="es-ES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19782A0-D81E-4500-BC53-981DB8DEBB75}"/>
              </a:ext>
            </a:extLst>
          </p:cNvPr>
          <p:cNvGrpSpPr/>
          <p:nvPr/>
        </p:nvGrpSpPr>
        <p:grpSpPr>
          <a:xfrm>
            <a:off x="-86758" y="2229831"/>
            <a:ext cx="2031124" cy="758535"/>
            <a:chOff x="251177" y="2204176"/>
            <a:chExt cx="2031124" cy="758535"/>
          </a:xfrm>
        </p:grpSpPr>
        <p:sp>
          <p:nvSpPr>
            <p:cNvPr id="5" name="Subtítulo 2">
              <a:extLst>
                <a:ext uri="{FF2B5EF4-FFF2-40B4-BE49-F238E27FC236}">
                  <a16:creationId xmlns:a16="http://schemas.microsoft.com/office/drawing/2014/main" id="{7F6B5FF6-1B94-4E24-A344-D0A63FD3C9F6}"/>
                </a:ext>
              </a:extLst>
            </p:cNvPr>
            <p:cNvSpPr txBox="1">
              <a:spLocks/>
            </p:cNvSpPr>
            <p:nvPr/>
          </p:nvSpPr>
          <p:spPr>
            <a:xfrm>
              <a:off x="251177" y="2455589"/>
              <a:ext cx="2031124" cy="507122"/>
            </a:xfrm>
            <a:prstGeom prst="rect">
              <a:avLst/>
            </a:prstGeom>
          </p:spPr>
          <p:txBody>
            <a:bodyPr vert="horz" lIns="121899" tIns="60949" rIns="121899" bIns="60949" rtlCol="0">
              <a:normAutofit fontScale="85000" lnSpcReduction="20000"/>
            </a:bodyPr>
            <a:lstStyle>
              <a:lvl1pPr marL="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60949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21898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82848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43797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304746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696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645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594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>
                  <a:solidFill>
                    <a:schemeClr val="bg1">
                      <a:lumMod val="95000"/>
                    </a:schemeClr>
                  </a:solidFill>
                  <a:latin typeface="Escolar2" panose="00000400000000000000" pitchFamily="2" charset="0"/>
                </a:rPr>
                <a:t>Género</a:t>
              </a:r>
            </a:p>
            <a:p>
              <a:endParaRPr lang="es-ES" dirty="0"/>
            </a:p>
          </p:txBody>
        </p:sp>
        <p:sp>
          <p:nvSpPr>
            <p:cNvPr id="11" name="Flecha: a la derecha con bandas 10">
              <a:extLst>
                <a:ext uri="{FF2B5EF4-FFF2-40B4-BE49-F238E27FC236}">
                  <a16:creationId xmlns:a16="http://schemas.microsoft.com/office/drawing/2014/main" id="{F08A1CF6-62C7-4E1E-AA41-BACF06C97F28}"/>
                </a:ext>
              </a:extLst>
            </p:cNvPr>
            <p:cNvSpPr/>
            <p:nvPr/>
          </p:nvSpPr>
          <p:spPr>
            <a:xfrm rot="8207805">
              <a:off x="1562347" y="2204176"/>
              <a:ext cx="402671" cy="23406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163D729-AFE7-48D6-9EF8-859CD948E27C}"/>
              </a:ext>
            </a:extLst>
          </p:cNvPr>
          <p:cNvGrpSpPr/>
          <p:nvPr/>
        </p:nvGrpSpPr>
        <p:grpSpPr>
          <a:xfrm>
            <a:off x="1674160" y="2215391"/>
            <a:ext cx="2122414" cy="758536"/>
            <a:chOff x="2155971" y="2204175"/>
            <a:chExt cx="2122414" cy="758536"/>
          </a:xfrm>
        </p:grpSpPr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6030010E-05DE-4889-B43D-DCAE78F8B027}"/>
                </a:ext>
              </a:extLst>
            </p:cNvPr>
            <p:cNvSpPr txBox="1">
              <a:spLocks/>
            </p:cNvSpPr>
            <p:nvPr/>
          </p:nvSpPr>
          <p:spPr>
            <a:xfrm>
              <a:off x="2155971" y="2455589"/>
              <a:ext cx="2122414" cy="507122"/>
            </a:xfrm>
            <a:prstGeom prst="rect">
              <a:avLst/>
            </a:prstGeom>
          </p:spPr>
          <p:txBody>
            <a:bodyPr vert="horz" lIns="121899" tIns="60949" rIns="121899" bIns="60949" rtlCol="0">
              <a:normAutofit fontScale="85000" lnSpcReduction="20000"/>
            </a:bodyPr>
            <a:lstStyle>
              <a:lvl1pPr marL="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60949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21898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82848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43797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304746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696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645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594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>
                  <a:solidFill>
                    <a:schemeClr val="bg1">
                      <a:lumMod val="95000"/>
                    </a:schemeClr>
                  </a:solidFill>
                  <a:latin typeface="Escolar2" panose="00000400000000000000" pitchFamily="2" charset="0"/>
                </a:rPr>
                <a:t>Número</a:t>
              </a:r>
            </a:p>
            <a:p>
              <a:endParaRPr lang="es-ES" dirty="0"/>
            </a:p>
          </p:txBody>
        </p:sp>
        <p:sp>
          <p:nvSpPr>
            <p:cNvPr id="15" name="Flecha: a la derecha con bandas 14">
              <a:extLst>
                <a:ext uri="{FF2B5EF4-FFF2-40B4-BE49-F238E27FC236}">
                  <a16:creationId xmlns:a16="http://schemas.microsoft.com/office/drawing/2014/main" id="{8BEBC429-9B79-4C70-B235-EEC0B3425FB9}"/>
                </a:ext>
              </a:extLst>
            </p:cNvPr>
            <p:cNvSpPr/>
            <p:nvPr/>
          </p:nvSpPr>
          <p:spPr>
            <a:xfrm rot="2682402">
              <a:off x="2661177" y="2204175"/>
              <a:ext cx="402671" cy="23406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B4927E2-B738-48E5-8917-25A469021A83}"/>
              </a:ext>
            </a:extLst>
          </p:cNvPr>
          <p:cNvSpPr/>
          <p:nvPr/>
        </p:nvSpPr>
        <p:spPr>
          <a:xfrm>
            <a:off x="447959" y="3030348"/>
            <a:ext cx="3018556" cy="35669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B13AA28-D348-4C17-8F33-6CF0D872C26B}"/>
              </a:ext>
            </a:extLst>
          </p:cNvPr>
          <p:cNvGrpSpPr/>
          <p:nvPr/>
        </p:nvGrpSpPr>
        <p:grpSpPr>
          <a:xfrm>
            <a:off x="617954" y="3300678"/>
            <a:ext cx="2675335" cy="3202653"/>
            <a:chOff x="617954" y="3300678"/>
            <a:chExt cx="2675335" cy="3202653"/>
          </a:xfrm>
        </p:grpSpPr>
        <p:pic>
          <p:nvPicPr>
            <p:cNvPr id="1040" name="Picture 16" descr="Resultado de imagen de persona dibujo">
              <a:extLst>
                <a:ext uri="{FF2B5EF4-FFF2-40B4-BE49-F238E27FC236}">
                  <a16:creationId xmlns:a16="http://schemas.microsoft.com/office/drawing/2014/main" id="{F0BC24B1-AC20-4C97-A288-4155BDCE2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867"/>
            <a:stretch/>
          </p:blipFill>
          <p:spPr bwMode="auto">
            <a:xfrm>
              <a:off x="617954" y="3964516"/>
              <a:ext cx="1833123" cy="123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sultado de imagen de persona animal cosa dibujo">
              <a:extLst>
                <a:ext uri="{FF2B5EF4-FFF2-40B4-BE49-F238E27FC236}">
                  <a16:creationId xmlns:a16="http://schemas.microsoft.com/office/drawing/2014/main" id="{AAF56AC2-A251-4956-9DE2-DE5150FB63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148113">
              <a:off x="751505" y="4979118"/>
              <a:ext cx="1016142" cy="152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Resultado de imagen de lugar dibujo">
              <a:extLst>
                <a:ext uri="{FF2B5EF4-FFF2-40B4-BE49-F238E27FC236}">
                  <a16:creationId xmlns:a16="http://schemas.microsoft.com/office/drawing/2014/main" id="{63FA0B6F-E228-4C4E-9B6D-F279C4A4B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2509">
              <a:off x="1648334" y="5090831"/>
              <a:ext cx="1644955" cy="1266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21F55D4B-BBE6-40F7-92C0-103E2C1B78FB}"/>
                </a:ext>
              </a:extLst>
            </p:cNvPr>
            <p:cNvSpPr txBox="1">
              <a:spLocks/>
            </p:cNvSpPr>
            <p:nvPr/>
          </p:nvSpPr>
          <p:spPr>
            <a:xfrm>
              <a:off x="807442" y="3300678"/>
              <a:ext cx="2122414" cy="507122"/>
            </a:xfrm>
            <a:prstGeom prst="rect">
              <a:avLst/>
            </a:prstGeom>
          </p:spPr>
          <p:txBody>
            <a:bodyPr vert="horz" lIns="121899" tIns="60949" rIns="121899" bIns="60949" rtlCol="0">
              <a:normAutofit fontScale="85000" lnSpcReduction="20000"/>
            </a:bodyPr>
            <a:lstStyle>
              <a:lvl1pPr marL="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60949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21898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82848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43797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304746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6960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6453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5947" indent="0" algn="ctr" defTabSz="121898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>
                  <a:solidFill>
                    <a:schemeClr val="bg1">
                      <a:lumMod val="95000"/>
                    </a:schemeClr>
                  </a:solidFill>
                  <a:latin typeface="Escolar2" panose="00000400000000000000" pitchFamily="2" charset="0"/>
                </a:rPr>
                <a:t>Tipos</a:t>
              </a:r>
            </a:p>
            <a:p>
              <a:endParaRPr lang="es-ES" dirty="0"/>
            </a:p>
          </p:txBody>
        </p:sp>
      </p:grpSp>
      <p:pic>
        <p:nvPicPr>
          <p:cNvPr id="1056" name="Picture 32" descr="Resultado de imagen de flechas dibujo">
            <a:extLst>
              <a:ext uri="{FF2B5EF4-FFF2-40B4-BE49-F238E27FC236}">
                <a16:creationId xmlns:a16="http://schemas.microsoft.com/office/drawing/2014/main" id="{1D897D42-F75C-4D67-8001-7E792628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4427">
            <a:off x="1110690" y="2414838"/>
            <a:ext cx="1355878" cy="8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Imagen relacionada">
            <a:extLst>
              <a:ext uri="{FF2B5EF4-FFF2-40B4-BE49-F238E27FC236}">
                <a16:creationId xmlns:a16="http://schemas.microsoft.com/office/drawing/2014/main" id="{0A3C45C7-019F-4000-9203-2E733946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87" y="1128490"/>
            <a:ext cx="1072253" cy="10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ubtítulo 2">
            <a:extLst>
              <a:ext uri="{FF2B5EF4-FFF2-40B4-BE49-F238E27FC236}">
                <a16:creationId xmlns:a16="http://schemas.microsoft.com/office/drawing/2014/main" id="{63000FA4-6C5A-4628-A835-E73E138DFBD2}"/>
              </a:ext>
            </a:extLst>
          </p:cNvPr>
          <p:cNvSpPr txBox="1">
            <a:spLocks/>
          </p:cNvSpPr>
          <p:nvPr/>
        </p:nvSpPr>
        <p:spPr>
          <a:xfrm>
            <a:off x="6502414" y="1413763"/>
            <a:ext cx="2653923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rgbClr val="FF0000"/>
                </a:solidFill>
                <a:latin typeface="Colonna MT" panose="04020805060202030203" pitchFamily="82" charset="0"/>
              </a:rPr>
              <a:t>Adjetivos</a:t>
            </a:r>
          </a:p>
          <a:p>
            <a:endParaRPr lang="es-ES" dirty="0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213B2AD8-8AD1-4853-BE8A-8E4EDAC64530}"/>
              </a:ext>
            </a:extLst>
          </p:cNvPr>
          <p:cNvSpPr/>
          <p:nvPr/>
        </p:nvSpPr>
        <p:spPr>
          <a:xfrm>
            <a:off x="3664016" y="2083398"/>
            <a:ext cx="8492503" cy="55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Subtítulo 2">
            <a:extLst>
              <a:ext uri="{FF2B5EF4-FFF2-40B4-BE49-F238E27FC236}">
                <a16:creationId xmlns:a16="http://schemas.microsoft.com/office/drawing/2014/main" id="{9EB2172A-D538-4332-B4E3-2D57344EF5EE}"/>
              </a:ext>
            </a:extLst>
          </p:cNvPr>
          <p:cNvSpPr txBox="1">
            <a:spLocks/>
          </p:cNvSpPr>
          <p:nvPr/>
        </p:nvSpPr>
        <p:spPr>
          <a:xfrm>
            <a:off x="3664016" y="2086329"/>
            <a:ext cx="8634432" cy="675963"/>
          </a:xfrm>
          <a:prstGeom prst="rect">
            <a:avLst/>
          </a:prstGeom>
        </p:spPr>
        <p:txBody>
          <a:bodyPr vert="horz" lIns="121899" tIns="60949" rIns="121899" bIns="60949" rtlCol="0">
            <a:normAutofit fontScale="5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Son palabras que se refieren a un sustantivo y expresan cómo es o cómo está lo nombrado por él.</a:t>
            </a:r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75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756"/>
    </mc:Choice>
    <mc:Fallback>
      <p:transition advTm="30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0" grpId="0" animBg="1"/>
      <p:bldP spid="10" grpId="1" animBg="1"/>
      <p:bldP spid="3" grpId="0" build="p"/>
      <p:bldP spid="3" grpId="1" build="p"/>
      <p:bldP spid="23" grpId="0" animBg="1"/>
      <p:bldP spid="23" grpId="1" animBg="1"/>
      <p:bldP spid="68" grpId="0"/>
      <p:bldP spid="70" grpId="0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7C918-8964-4D3D-8629-B9C9B26C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79" y="1317522"/>
            <a:ext cx="4253733" cy="543732"/>
          </a:xfrm>
        </p:spPr>
        <p:txBody>
          <a:bodyPr>
            <a:normAutofit fontScale="90000"/>
          </a:bodyPr>
          <a:lstStyle/>
          <a:p>
            <a:r>
              <a:rPr lang="es-ES" dirty="0"/>
              <a:t>SUSTANTIVO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Flecha: a la derecha con bandas 10">
            <a:extLst>
              <a:ext uri="{FF2B5EF4-FFF2-40B4-BE49-F238E27FC236}">
                <a16:creationId xmlns:a16="http://schemas.microsoft.com/office/drawing/2014/main" id="{2037BC38-1BEE-4F68-903F-22C57E25C8F5}"/>
              </a:ext>
            </a:extLst>
          </p:cNvPr>
          <p:cNvSpPr/>
          <p:nvPr/>
        </p:nvSpPr>
        <p:spPr>
          <a:xfrm rot="7810751">
            <a:off x="1705098" y="2300462"/>
            <a:ext cx="755079" cy="2943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F8F32DEA-3CE7-4BBF-A5DC-32B58100B701}"/>
              </a:ext>
            </a:extLst>
          </p:cNvPr>
          <p:cNvSpPr txBox="1">
            <a:spLocks/>
          </p:cNvSpPr>
          <p:nvPr/>
        </p:nvSpPr>
        <p:spPr>
          <a:xfrm>
            <a:off x="796070" y="2838980"/>
            <a:ext cx="1640930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Masculino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echa: a la derecha con bandas 17">
            <a:extLst>
              <a:ext uri="{FF2B5EF4-FFF2-40B4-BE49-F238E27FC236}">
                <a16:creationId xmlns:a16="http://schemas.microsoft.com/office/drawing/2014/main" id="{8486532A-BC69-4E88-A290-A835B5A5E70A}"/>
              </a:ext>
            </a:extLst>
          </p:cNvPr>
          <p:cNvSpPr/>
          <p:nvPr/>
        </p:nvSpPr>
        <p:spPr>
          <a:xfrm rot="2740644">
            <a:off x="10087848" y="2278219"/>
            <a:ext cx="755079" cy="2943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echa: a la derecha con bandas 26">
            <a:extLst>
              <a:ext uri="{FF2B5EF4-FFF2-40B4-BE49-F238E27FC236}">
                <a16:creationId xmlns:a16="http://schemas.microsoft.com/office/drawing/2014/main" id="{F5B0CA6C-454E-4E37-85B0-CA8539C72417}"/>
              </a:ext>
            </a:extLst>
          </p:cNvPr>
          <p:cNvSpPr/>
          <p:nvPr/>
        </p:nvSpPr>
        <p:spPr>
          <a:xfrm rot="7810751">
            <a:off x="3099011" y="2289983"/>
            <a:ext cx="755079" cy="2943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94B1994D-E483-429A-8C44-3D5B3A2D737A}"/>
              </a:ext>
            </a:extLst>
          </p:cNvPr>
          <p:cNvSpPr txBox="1">
            <a:spLocks/>
          </p:cNvSpPr>
          <p:nvPr/>
        </p:nvSpPr>
        <p:spPr>
          <a:xfrm>
            <a:off x="912264" y="3303342"/>
            <a:ext cx="1442007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Femenino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A7405F7B-5E4C-4593-94FB-F8C90248DD89}"/>
              </a:ext>
            </a:extLst>
          </p:cNvPr>
          <p:cNvSpPr txBox="1">
            <a:spLocks/>
          </p:cNvSpPr>
          <p:nvPr/>
        </p:nvSpPr>
        <p:spPr>
          <a:xfrm>
            <a:off x="2698334" y="2849456"/>
            <a:ext cx="1442007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Singular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1CD27339-7E86-4EDE-AC82-89F37CDB596E}"/>
              </a:ext>
            </a:extLst>
          </p:cNvPr>
          <p:cNvSpPr txBox="1">
            <a:spLocks/>
          </p:cNvSpPr>
          <p:nvPr/>
        </p:nvSpPr>
        <p:spPr>
          <a:xfrm>
            <a:off x="2698334" y="3303342"/>
            <a:ext cx="1442007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Plural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lecha: a la derecha con bandas 46">
            <a:extLst>
              <a:ext uri="{FF2B5EF4-FFF2-40B4-BE49-F238E27FC236}">
                <a16:creationId xmlns:a16="http://schemas.microsoft.com/office/drawing/2014/main" id="{214A2F98-03FC-4FCA-9B3E-3FD7C2040ACB}"/>
              </a:ext>
            </a:extLst>
          </p:cNvPr>
          <p:cNvSpPr/>
          <p:nvPr/>
        </p:nvSpPr>
        <p:spPr>
          <a:xfrm rot="2740644">
            <a:off x="8986013" y="2234625"/>
            <a:ext cx="755079" cy="2943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ube 25">
            <a:extLst>
              <a:ext uri="{FF2B5EF4-FFF2-40B4-BE49-F238E27FC236}">
                <a16:creationId xmlns:a16="http://schemas.microsoft.com/office/drawing/2014/main" id="{AE135B34-39E4-4E2C-B517-1B41700F80CC}"/>
              </a:ext>
            </a:extLst>
          </p:cNvPr>
          <p:cNvSpPr/>
          <p:nvPr/>
        </p:nvSpPr>
        <p:spPr>
          <a:xfrm>
            <a:off x="483119" y="3900284"/>
            <a:ext cx="1714041" cy="9067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Nube 36">
            <a:extLst>
              <a:ext uri="{FF2B5EF4-FFF2-40B4-BE49-F238E27FC236}">
                <a16:creationId xmlns:a16="http://schemas.microsoft.com/office/drawing/2014/main" id="{7D2EB603-E63A-4D0C-8FFC-4D316ACD33D5}"/>
              </a:ext>
            </a:extLst>
          </p:cNvPr>
          <p:cNvSpPr/>
          <p:nvPr/>
        </p:nvSpPr>
        <p:spPr>
          <a:xfrm>
            <a:off x="2562316" y="3942289"/>
            <a:ext cx="1714041" cy="9067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A11BD84F-1C0F-4ABE-BBD1-05479FCCE598}"/>
              </a:ext>
            </a:extLst>
          </p:cNvPr>
          <p:cNvSpPr txBox="1">
            <a:spLocks/>
          </p:cNvSpPr>
          <p:nvPr/>
        </p:nvSpPr>
        <p:spPr>
          <a:xfrm>
            <a:off x="655717" y="4102029"/>
            <a:ext cx="1276092" cy="478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Género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EB54DF8D-29D3-40B5-A520-985107090CC4}"/>
              </a:ext>
            </a:extLst>
          </p:cNvPr>
          <p:cNvSpPr txBox="1">
            <a:spLocks/>
          </p:cNvSpPr>
          <p:nvPr/>
        </p:nvSpPr>
        <p:spPr>
          <a:xfrm>
            <a:off x="2781290" y="4114610"/>
            <a:ext cx="1276092" cy="478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Número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427AA613-039F-44E4-BA9D-0F62C102AFFF}"/>
              </a:ext>
            </a:extLst>
          </p:cNvPr>
          <p:cNvSpPr txBox="1">
            <a:spLocks/>
          </p:cNvSpPr>
          <p:nvPr/>
        </p:nvSpPr>
        <p:spPr>
          <a:xfrm>
            <a:off x="7509642" y="1246739"/>
            <a:ext cx="4253733" cy="54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ADJETIVO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8" name="Nube 27">
            <a:extLst>
              <a:ext uri="{FF2B5EF4-FFF2-40B4-BE49-F238E27FC236}">
                <a16:creationId xmlns:a16="http://schemas.microsoft.com/office/drawing/2014/main" id="{BFC2186F-8EAB-4E10-B884-2737071556F7}"/>
              </a:ext>
            </a:extLst>
          </p:cNvPr>
          <p:cNvSpPr/>
          <p:nvPr/>
        </p:nvSpPr>
        <p:spPr>
          <a:xfrm>
            <a:off x="8137457" y="3942289"/>
            <a:ext cx="1714041" cy="9067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Nube 31">
            <a:extLst>
              <a:ext uri="{FF2B5EF4-FFF2-40B4-BE49-F238E27FC236}">
                <a16:creationId xmlns:a16="http://schemas.microsoft.com/office/drawing/2014/main" id="{36088890-7287-4EF8-AA2D-7C1070547ECD}"/>
              </a:ext>
            </a:extLst>
          </p:cNvPr>
          <p:cNvSpPr/>
          <p:nvPr/>
        </p:nvSpPr>
        <p:spPr>
          <a:xfrm>
            <a:off x="10216262" y="3914350"/>
            <a:ext cx="1714041" cy="9067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0202CEBC-1445-4385-9FB0-6F4EC5BE9591}"/>
              </a:ext>
            </a:extLst>
          </p:cNvPr>
          <p:cNvSpPr txBox="1">
            <a:spLocks/>
          </p:cNvSpPr>
          <p:nvPr/>
        </p:nvSpPr>
        <p:spPr>
          <a:xfrm>
            <a:off x="8310055" y="4144034"/>
            <a:ext cx="1276092" cy="478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Género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0F27D364-A98D-4BC3-9E78-180E903673E1}"/>
              </a:ext>
            </a:extLst>
          </p:cNvPr>
          <p:cNvSpPr txBox="1">
            <a:spLocks/>
          </p:cNvSpPr>
          <p:nvPr/>
        </p:nvSpPr>
        <p:spPr>
          <a:xfrm>
            <a:off x="10435236" y="4086671"/>
            <a:ext cx="1276092" cy="478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Número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leeding Cowboys" panose="020000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C2F47679-2BC8-4B42-B49F-CB0904ED8485}"/>
              </a:ext>
            </a:extLst>
          </p:cNvPr>
          <p:cNvSpPr txBox="1">
            <a:spLocks/>
          </p:cNvSpPr>
          <p:nvPr/>
        </p:nvSpPr>
        <p:spPr>
          <a:xfrm>
            <a:off x="8310055" y="2916566"/>
            <a:ext cx="1640930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Masculino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6CD5387-9EE8-488E-BB1F-981FA9F126AE}"/>
              </a:ext>
            </a:extLst>
          </p:cNvPr>
          <p:cNvSpPr txBox="1">
            <a:spLocks/>
          </p:cNvSpPr>
          <p:nvPr/>
        </p:nvSpPr>
        <p:spPr>
          <a:xfrm>
            <a:off x="8426249" y="3380928"/>
            <a:ext cx="1442007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Femenino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AFBCE64E-36EA-4AA1-961F-40BA4E2A96C4}"/>
              </a:ext>
            </a:extLst>
          </p:cNvPr>
          <p:cNvSpPr txBox="1">
            <a:spLocks/>
          </p:cNvSpPr>
          <p:nvPr/>
        </p:nvSpPr>
        <p:spPr>
          <a:xfrm>
            <a:off x="10212319" y="2927042"/>
            <a:ext cx="1442007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Singular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id="{D0E7E294-7A74-46EB-B0E0-BEADD10D3541}"/>
              </a:ext>
            </a:extLst>
          </p:cNvPr>
          <p:cNvSpPr txBox="1">
            <a:spLocks/>
          </p:cNvSpPr>
          <p:nvPr/>
        </p:nvSpPr>
        <p:spPr>
          <a:xfrm>
            <a:off x="10212319" y="3380928"/>
            <a:ext cx="1442007" cy="5071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Plural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8B6FCD70-B056-4E9F-AD0E-0C335B486448}"/>
              </a:ext>
            </a:extLst>
          </p:cNvPr>
          <p:cNvSpPr txBox="1">
            <a:spLocks/>
          </p:cNvSpPr>
          <p:nvPr/>
        </p:nvSpPr>
        <p:spPr>
          <a:xfrm>
            <a:off x="4919882" y="4010171"/>
            <a:ext cx="3108088" cy="745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upercell-Magic" panose="03020902050602020205" pitchFamily="66" charset="0"/>
                <a:ea typeface="+mn-ea"/>
                <a:cs typeface="+mn-cs"/>
              </a:rPr>
              <a:t>CONCUERDAN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84E7984-7036-45A8-B629-B9B0E601E4F5}"/>
              </a:ext>
            </a:extLst>
          </p:cNvPr>
          <p:cNvCxnSpPr/>
          <p:nvPr/>
        </p:nvCxnSpPr>
        <p:spPr>
          <a:xfrm>
            <a:off x="5217168" y="4849067"/>
            <a:ext cx="22361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820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3251">
        <p14:glitter pattern="hexagon"/>
      </p:transition>
    </mc:Choice>
    <mc:Fallback>
      <p:transition spd="slow" advTm="33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8" grpId="0" animBg="1"/>
      <p:bldP spid="27" grpId="0" animBg="1"/>
      <p:bldP spid="29" grpId="0"/>
      <p:bldP spid="30" grpId="0"/>
      <p:bldP spid="31" grpId="0"/>
      <p:bldP spid="47" grpId="0" animBg="1"/>
      <p:bldP spid="26" grpId="0" animBg="1"/>
      <p:bldP spid="37" grpId="0" animBg="1"/>
      <p:bldP spid="49" grpId="0"/>
      <p:bldP spid="50" grpId="0"/>
      <p:bldP spid="28" grpId="0" animBg="1"/>
      <p:bldP spid="32" grpId="0" animBg="1"/>
      <p:bldP spid="33" grpId="0"/>
      <p:bldP spid="34" grpId="0"/>
      <p:bldP spid="35" grpId="0"/>
      <p:bldP spid="36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7C918-8964-4D3D-8629-B9C9B26C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54" y="786715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s-ES" dirty="0"/>
              <a:t>ADJETIVOS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9F997F0-3920-40F3-ADBF-44CBBF02191C}"/>
              </a:ext>
            </a:extLst>
          </p:cNvPr>
          <p:cNvSpPr/>
          <p:nvPr/>
        </p:nvSpPr>
        <p:spPr>
          <a:xfrm>
            <a:off x="1978273" y="1564196"/>
            <a:ext cx="8492503" cy="55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C54769C0-9726-4651-98DB-1D824714EBF6}"/>
              </a:ext>
            </a:extLst>
          </p:cNvPr>
          <p:cNvSpPr txBox="1">
            <a:spLocks/>
          </p:cNvSpPr>
          <p:nvPr/>
        </p:nvSpPr>
        <p:spPr>
          <a:xfrm>
            <a:off x="1978273" y="1567127"/>
            <a:ext cx="8634432" cy="675963"/>
          </a:xfrm>
          <a:prstGeom prst="rect">
            <a:avLst/>
          </a:prstGeom>
        </p:spPr>
        <p:txBody>
          <a:bodyPr vert="horz" lIns="121899" tIns="60949" rIns="121899" bIns="60949" rtlCol="0">
            <a:normAutofit fontScale="5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Son palabras que se refieren a un sustantivo y expresan cómo es o cómo está lo nombrado por él.</a:t>
            </a:r>
          </a:p>
          <a:p>
            <a:endParaRPr lang="es-ES" dirty="0"/>
          </a:p>
        </p:txBody>
      </p:sp>
      <p:pic>
        <p:nvPicPr>
          <p:cNvPr id="7" name="Picture 8" descr="Resultado de imagen de dibujo balon">
            <a:extLst>
              <a:ext uri="{FF2B5EF4-FFF2-40B4-BE49-F238E27FC236}">
                <a16:creationId xmlns:a16="http://schemas.microsoft.com/office/drawing/2014/main" id="{5A76C417-75AF-464D-AF3F-9CAA1272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9" b="91277" l="9505" r="89901">
                        <a14:foregroundMark x1="44950" y1="7021" x2="53267" y2="9362"/>
                        <a14:foregroundMark x1="10891" y1="41064" x2="9505" y2="47447"/>
                        <a14:foregroundMark x1="47921" y1="91064" x2="40594" y2="91277"/>
                        <a14:foregroundMark x1="89307" y1="49787" x2="89901" y2="55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32" y="2378623"/>
            <a:ext cx="1238293" cy="11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89E60D-A691-4E67-8A69-1DD7594594AE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87" b="90323" l="6438" r="92275">
                        <a14:foregroundMark x1="54936" y1="29032" x2="71245" y2="65899"/>
                        <a14:foregroundMark x1="34335" y1="42857" x2="53219" y2="48387"/>
                        <a14:foregroundMark x1="74249" y1="17512" x2="31760" y2="11060"/>
                        <a14:foregroundMark x1="31760" y1="11060" x2="9013" y2="48387"/>
                        <a14:foregroundMark x1="9013" y1="48387" x2="9013" y2="55300"/>
                        <a14:foregroundMark x1="21030" y1="81567" x2="25322" y2="89401"/>
                        <a14:foregroundMark x1="86695" y1="33180" x2="87554" y2="46544"/>
                        <a14:foregroundMark x1="75966" y1="77880" x2="75966" y2="83410"/>
                        <a14:foregroundMark x1="74249" y1="27189" x2="72532" y2="12442"/>
                        <a14:foregroundMark x1="87554" y1="23502" x2="67811" y2="9677"/>
                        <a14:foregroundMark x1="64378" y1="5069" x2="43348" y2="11521"/>
                        <a14:foregroundMark x1="51502" y1="87558" x2="40773" y2="91244"/>
                        <a14:foregroundMark x1="90558" y1="55300" x2="89700" y2="45622"/>
                        <a14:foregroundMark x1="6438" y1="49309" x2="6438" y2="49309"/>
                        <a14:foregroundMark x1="92275" y1="41014" x2="92275" y2="41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26" y="2411933"/>
            <a:ext cx="1165860" cy="108585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58DD55D5-7DB5-4D3D-9000-C4B7A6943A01}"/>
              </a:ext>
            </a:extLst>
          </p:cNvPr>
          <p:cNvSpPr txBox="1">
            <a:spLocks/>
          </p:cNvSpPr>
          <p:nvPr/>
        </p:nvSpPr>
        <p:spPr>
          <a:xfrm>
            <a:off x="0" y="3606118"/>
            <a:ext cx="7711756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El balón </a:t>
            </a:r>
            <a:r>
              <a:rPr lang="es-ES" dirty="0">
                <a:solidFill>
                  <a:srgbClr val="FF0000"/>
                </a:solidFill>
                <a:latin typeface="Escolar2" panose="00000400000000000000" pitchFamily="2" charset="0"/>
              </a:rPr>
              <a:t>NARANJA</a:t>
            </a:r>
          </a:p>
          <a:p>
            <a:endParaRPr lang="es-ES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01B3939-9727-47D8-9830-AAAB046FCC53}"/>
              </a:ext>
            </a:extLst>
          </p:cNvPr>
          <p:cNvSpPr txBox="1">
            <a:spLocks/>
          </p:cNvSpPr>
          <p:nvPr/>
        </p:nvSpPr>
        <p:spPr>
          <a:xfrm>
            <a:off x="3974885" y="3587424"/>
            <a:ext cx="7711756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El balón </a:t>
            </a:r>
            <a:r>
              <a:rPr lang="es-ES" dirty="0">
                <a:solidFill>
                  <a:srgbClr val="FF0000"/>
                </a:solidFill>
                <a:latin typeface="Escolar2" panose="00000400000000000000" pitchFamily="2" charset="0"/>
              </a:rPr>
              <a:t>AZUL</a:t>
            </a:r>
          </a:p>
          <a:p>
            <a:endParaRPr lang="es-ES" dirty="0"/>
          </a:p>
        </p:txBody>
      </p:sp>
      <p:sp>
        <p:nvSpPr>
          <p:cNvPr id="11" name="Flecha: a la derecha con bandas 10">
            <a:extLst>
              <a:ext uri="{FF2B5EF4-FFF2-40B4-BE49-F238E27FC236}">
                <a16:creationId xmlns:a16="http://schemas.microsoft.com/office/drawing/2014/main" id="{2037BC38-1BEE-4F68-903F-22C57E25C8F5}"/>
              </a:ext>
            </a:extLst>
          </p:cNvPr>
          <p:cNvSpPr/>
          <p:nvPr/>
        </p:nvSpPr>
        <p:spPr>
          <a:xfrm rot="1520259">
            <a:off x="4359439" y="4275704"/>
            <a:ext cx="1797550" cy="2943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con bandas 11">
            <a:extLst>
              <a:ext uri="{FF2B5EF4-FFF2-40B4-BE49-F238E27FC236}">
                <a16:creationId xmlns:a16="http://schemas.microsoft.com/office/drawing/2014/main" id="{EE7DE421-DDD6-481F-9BA3-DB3E4B0D8439}"/>
              </a:ext>
            </a:extLst>
          </p:cNvPr>
          <p:cNvSpPr/>
          <p:nvPr/>
        </p:nvSpPr>
        <p:spPr>
          <a:xfrm rot="9487624">
            <a:off x="6931988" y="4361028"/>
            <a:ext cx="1797550" cy="2943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B108F643-A693-4831-A4FA-0BC832876C50}"/>
              </a:ext>
            </a:extLst>
          </p:cNvPr>
          <p:cNvSpPr txBox="1">
            <a:spLocks/>
          </p:cNvSpPr>
          <p:nvPr/>
        </p:nvSpPr>
        <p:spPr>
          <a:xfrm>
            <a:off x="2454619" y="5028196"/>
            <a:ext cx="7711756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FF0000"/>
                </a:solidFill>
                <a:latin typeface="Escolar2" panose="00000400000000000000" pitchFamily="2" charset="0"/>
              </a:rPr>
              <a:t>ADJETIVOS</a:t>
            </a:r>
          </a:p>
          <a:p>
            <a:endParaRPr lang="es-ES" dirty="0"/>
          </a:p>
        </p:txBody>
      </p:sp>
      <p:pic>
        <p:nvPicPr>
          <p:cNvPr id="1026" name="Picture 2" descr="Conoces al dragón verde? - EMVI - Escuela de Medicina Veterinaria  Integrativa">
            <a:extLst>
              <a:ext uri="{FF2B5EF4-FFF2-40B4-BE49-F238E27FC236}">
                <a16:creationId xmlns:a16="http://schemas.microsoft.com/office/drawing/2014/main" id="{EA114DC4-4ABC-4378-8F28-80520ACB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1" y="3262134"/>
            <a:ext cx="2476513" cy="34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81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56455">
        <p15:prstTrans prst="origami"/>
      </p:transition>
    </mc:Choice>
    <mc:Fallback>
      <p:transition spd="slow" advTm="56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472EA-FAFF-477C-91A6-1FDE99A9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071" y="296124"/>
            <a:ext cx="10033232" cy="74193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>
                    <a:lumMod val="65000"/>
                  </a:schemeClr>
                </a:solidFill>
                <a:latin typeface="Colonna MT" panose="04020805060202030203" pitchFamily="82" charset="0"/>
              </a:rPr>
              <a:t>Ortografía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6BF2149-CA10-4F51-BE4B-D810D93E0D85}"/>
              </a:ext>
            </a:extLst>
          </p:cNvPr>
          <p:cNvSpPr/>
          <p:nvPr/>
        </p:nvSpPr>
        <p:spPr>
          <a:xfrm>
            <a:off x="4714716" y="1503311"/>
            <a:ext cx="3507997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3C3637B8-3342-498D-97EE-2C582621922D}"/>
              </a:ext>
            </a:extLst>
          </p:cNvPr>
          <p:cNvSpPr txBox="1">
            <a:spLocks/>
          </p:cNvSpPr>
          <p:nvPr/>
        </p:nvSpPr>
        <p:spPr>
          <a:xfrm>
            <a:off x="4986378" y="1586654"/>
            <a:ext cx="2879810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Colonna MT" panose="04020805060202030203" pitchFamily="82" charset="0"/>
              </a:rPr>
              <a:t>Las “ll” y la “y”</a:t>
            </a:r>
          </a:p>
          <a:p>
            <a:endParaRPr lang="es-ES" dirty="0"/>
          </a:p>
        </p:txBody>
      </p:sp>
      <p:pic>
        <p:nvPicPr>
          <p:cNvPr id="3084" name="Picture 12" descr="Imagen relacionada">
            <a:extLst>
              <a:ext uri="{FF2B5EF4-FFF2-40B4-BE49-F238E27FC236}">
                <a16:creationId xmlns:a16="http://schemas.microsoft.com/office/drawing/2014/main" id="{C97B1F6D-AE1F-4D78-B6F8-094723BB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07" y="20632"/>
            <a:ext cx="1970810" cy="19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Imagen relacionada">
            <a:extLst>
              <a:ext uri="{FF2B5EF4-FFF2-40B4-BE49-F238E27FC236}">
                <a16:creationId xmlns:a16="http://schemas.microsoft.com/office/drawing/2014/main" id="{3AD2BF1D-F9E6-43D5-8AE1-0221AAF7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2" y="128209"/>
            <a:ext cx="1970810" cy="19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275B92B7-9358-4C96-9868-AB90AFE0D17F}"/>
              </a:ext>
            </a:extLst>
          </p:cNvPr>
          <p:cNvSpPr txBox="1">
            <a:spLocks/>
          </p:cNvSpPr>
          <p:nvPr/>
        </p:nvSpPr>
        <p:spPr>
          <a:xfrm>
            <a:off x="4966929" y="2336812"/>
            <a:ext cx="4727356" cy="81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LITERARIOS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16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8124"/>
    </mc:Choice>
    <mc:Fallback>
      <p:transition advTm="128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Imagen relacionada">
            <a:extLst>
              <a:ext uri="{FF2B5EF4-FFF2-40B4-BE49-F238E27FC236}">
                <a16:creationId xmlns:a16="http://schemas.microsoft.com/office/drawing/2014/main" id="{C97B1F6D-AE1F-4D78-B6F8-094723BB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07" y="20632"/>
            <a:ext cx="1970810" cy="19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Imagen relacionada">
            <a:extLst>
              <a:ext uri="{FF2B5EF4-FFF2-40B4-BE49-F238E27FC236}">
                <a16:creationId xmlns:a16="http://schemas.microsoft.com/office/drawing/2014/main" id="{3AD2BF1D-F9E6-43D5-8AE1-0221AAF7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2" y="128209"/>
            <a:ext cx="1970810" cy="19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F2D1BDB-E62D-463E-8D84-53941BE4C65E}"/>
              </a:ext>
            </a:extLst>
          </p:cNvPr>
          <p:cNvSpPr/>
          <p:nvPr/>
        </p:nvSpPr>
        <p:spPr>
          <a:xfrm>
            <a:off x="2588003" y="1390101"/>
            <a:ext cx="3507997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EA3BFBC6-E7FC-48A4-AC13-5E18817CAD65}"/>
              </a:ext>
            </a:extLst>
          </p:cNvPr>
          <p:cNvSpPr txBox="1">
            <a:spLocks/>
          </p:cNvSpPr>
          <p:nvPr/>
        </p:nvSpPr>
        <p:spPr>
          <a:xfrm>
            <a:off x="2859665" y="1473444"/>
            <a:ext cx="2879810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Colonna MT" panose="04020805060202030203" pitchFamily="82" charset="0"/>
              </a:rPr>
              <a:t>El verso</a:t>
            </a:r>
          </a:p>
          <a:p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EF7911C-1F9B-4238-8422-AAF8DEAD32BE}"/>
              </a:ext>
            </a:extLst>
          </p:cNvPr>
          <p:cNvSpPr/>
          <p:nvPr/>
        </p:nvSpPr>
        <p:spPr>
          <a:xfrm>
            <a:off x="6745088" y="2032725"/>
            <a:ext cx="1907206" cy="119474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7D910ACF-2E72-42BC-8674-B6ADF3AFEC8C}"/>
              </a:ext>
            </a:extLst>
          </p:cNvPr>
          <p:cNvSpPr txBox="1">
            <a:spLocks/>
          </p:cNvSpPr>
          <p:nvPr/>
        </p:nvSpPr>
        <p:spPr>
          <a:xfrm>
            <a:off x="6811961" y="2102933"/>
            <a:ext cx="2792656" cy="1009965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0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Preso de tus ojos,</a:t>
            </a:r>
          </a:p>
          <a:p>
            <a:pPr algn="l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brillo seduct</a:t>
            </a:r>
            <a:r>
              <a:rPr lang="es-ES" dirty="0">
                <a:solidFill>
                  <a:srgbClr val="FF0000"/>
                </a:solidFill>
                <a:latin typeface="Escolar2" panose="00000400000000000000" pitchFamily="2" charset="0"/>
              </a:rPr>
              <a:t>or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,</a:t>
            </a:r>
          </a:p>
          <a:p>
            <a:pPr algn="l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vivo en tu mirada,</a:t>
            </a:r>
          </a:p>
          <a:p>
            <a:pPr algn="l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Preso de tu am</a:t>
            </a:r>
            <a:r>
              <a:rPr lang="es-ES" dirty="0">
                <a:solidFill>
                  <a:srgbClr val="FF0000"/>
                </a:solidFill>
                <a:latin typeface="Escolar2" panose="00000400000000000000" pitchFamily="2" charset="0"/>
              </a:rPr>
              <a:t>or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scolar2" panose="00000400000000000000" pitchFamily="2" charset="0"/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D47E707-C347-419D-B4CF-704635A78A81}"/>
              </a:ext>
            </a:extLst>
          </p:cNvPr>
          <p:cNvSpPr/>
          <p:nvPr/>
        </p:nvSpPr>
        <p:spPr>
          <a:xfrm>
            <a:off x="4325233" y="427436"/>
            <a:ext cx="3716121" cy="976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2" descr="Imagen relacionada">
            <a:extLst>
              <a:ext uri="{FF2B5EF4-FFF2-40B4-BE49-F238E27FC236}">
                <a16:creationId xmlns:a16="http://schemas.microsoft.com/office/drawing/2014/main" id="{2A90987C-7F7C-46BF-9DB0-C0C4604EBA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7" y="4811830"/>
            <a:ext cx="1701334" cy="17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275B92B7-9358-4C96-9868-AB90AFE0D17F}"/>
              </a:ext>
            </a:extLst>
          </p:cNvPr>
          <p:cNvSpPr txBox="1">
            <a:spLocks/>
          </p:cNvSpPr>
          <p:nvPr/>
        </p:nvSpPr>
        <p:spPr>
          <a:xfrm>
            <a:off x="3819616" y="458765"/>
            <a:ext cx="4727356" cy="81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POEMAS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4A608EA-FF88-40B3-BFDE-D5A68FDEFA01}"/>
              </a:ext>
            </a:extLst>
          </p:cNvPr>
          <p:cNvSpPr/>
          <p:nvPr/>
        </p:nvSpPr>
        <p:spPr>
          <a:xfrm>
            <a:off x="6226151" y="1390101"/>
            <a:ext cx="3507997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5F2B7165-CF0F-46DD-B790-2775F82272E3}"/>
              </a:ext>
            </a:extLst>
          </p:cNvPr>
          <p:cNvSpPr txBox="1">
            <a:spLocks/>
          </p:cNvSpPr>
          <p:nvPr/>
        </p:nvSpPr>
        <p:spPr>
          <a:xfrm>
            <a:off x="6442280" y="1494274"/>
            <a:ext cx="2879810" cy="50712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Colonna MT" panose="04020805060202030203" pitchFamily="82" charset="0"/>
              </a:rPr>
              <a:t>La rima</a:t>
            </a:r>
          </a:p>
          <a:p>
            <a:endParaRPr lang="es-ES" dirty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0C3E016-E284-4AD4-9901-2B53E2E8B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9962" y="3497735"/>
            <a:ext cx="8955980" cy="40302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  <a:latin typeface="Colonna MT" panose="04020805060202030203" pitchFamily="82" charset="0"/>
              </a:rPr>
              <a:t>RECURSOS LITERARIOS</a:t>
            </a:r>
            <a:endParaRPr lang="es-ES" b="1" u="sng" dirty="0">
              <a:solidFill>
                <a:schemeClr val="bg1">
                  <a:lumMod val="65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EAE285-7ABD-4724-90A6-0CFA1D462510}"/>
              </a:ext>
            </a:extLst>
          </p:cNvPr>
          <p:cNvSpPr/>
          <p:nvPr/>
        </p:nvSpPr>
        <p:spPr>
          <a:xfrm>
            <a:off x="4647778" y="4343474"/>
            <a:ext cx="3131349" cy="430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15448EEF-4BC8-410F-9AFC-FBFF15B24946}"/>
              </a:ext>
            </a:extLst>
          </p:cNvPr>
          <p:cNvSpPr txBox="1">
            <a:spLocks/>
          </p:cNvSpPr>
          <p:nvPr/>
        </p:nvSpPr>
        <p:spPr>
          <a:xfrm>
            <a:off x="4919440" y="4397433"/>
            <a:ext cx="2992607" cy="355103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Comparación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14" descr="Resultado de imagen de flecha">
            <a:extLst>
              <a:ext uri="{FF2B5EF4-FFF2-40B4-BE49-F238E27FC236}">
                <a16:creationId xmlns:a16="http://schemas.microsoft.com/office/drawing/2014/main" id="{2C402340-7B76-4CEE-9D76-738882C2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14">
            <a:off x="5837312" y="3861099"/>
            <a:ext cx="560961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Resultado de imagen de flecha">
            <a:extLst>
              <a:ext uri="{FF2B5EF4-FFF2-40B4-BE49-F238E27FC236}">
                <a16:creationId xmlns:a16="http://schemas.microsoft.com/office/drawing/2014/main" id="{062F867C-E7A9-4BF9-84BA-1CB03FC0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531" flipH="1">
            <a:off x="3227472" y="3823812"/>
            <a:ext cx="559443" cy="4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974D5E9E-09C8-4C2F-8E75-A8EAB20F6E92}"/>
              </a:ext>
            </a:extLst>
          </p:cNvPr>
          <p:cNvSpPr/>
          <p:nvPr/>
        </p:nvSpPr>
        <p:spPr>
          <a:xfrm>
            <a:off x="1004122" y="4218433"/>
            <a:ext cx="3488895" cy="424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3B23BC2F-4531-4B69-A9DB-80F0C251E07B}"/>
              </a:ext>
            </a:extLst>
          </p:cNvPr>
          <p:cNvSpPr txBox="1">
            <a:spLocks/>
          </p:cNvSpPr>
          <p:nvPr/>
        </p:nvSpPr>
        <p:spPr>
          <a:xfrm>
            <a:off x="1275784" y="4218433"/>
            <a:ext cx="2570609" cy="403027"/>
          </a:xfrm>
          <a:prstGeom prst="rect">
            <a:avLst/>
          </a:prstGeom>
        </p:spPr>
        <p:txBody>
          <a:bodyPr vert="horz" lIns="121899" tIns="60949" rIns="121899" bIns="60949" rtlCol="0">
            <a:normAutofit fontScale="62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Personificación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84146EF-45EA-4397-91D3-2314E32479FD}"/>
              </a:ext>
            </a:extLst>
          </p:cNvPr>
          <p:cNvSpPr/>
          <p:nvPr/>
        </p:nvSpPr>
        <p:spPr>
          <a:xfrm>
            <a:off x="845671" y="4630913"/>
            <a:ext cx="3112535" cy="4640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id="{FBA57990-9766-4028-8A9B-7E48023DB823}"/>
              </a:ext>
            </a:extLst>
          </p:cNvPr>
          <p:cNvSpPr txBox="1">
            <a:spLocks/>
          </p:cNvSpPr>
          <p:nvPr/>
        </p:nvSpPr>
        <p:spPr>
          <a:xfrm>
            <a:off x="845670" y="4690096"/>
            <a:ext cx="3112535" cy="404886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0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El viento susurraba al oído de las flores.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DB47406-3752-4449-9E92-F60F7AD314F2}"/>
              </a:ext>
            </a:extLst>
          </p:cNvPr>
          <p:cNvSpPr/>
          <p:nvPr/>
        </p:nvSpPr>
        <p:spPr>
          <a:xfrm>
            <a:off x="4564910" y="4781890"/>
            <a:ext cx="3131348" cy="4966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6424C8F6-B5E7-436B-A44C-2805E66897A4}"/>
              </a:ext>
            </a:extLst>
          </p:cNvPr>
          <p:cNvSpPr txBox="1">
            <a:spLocks/>
          </p:cNvSpPr>
          <p:nvPr/>
        </p:nvSpPr>
        <p:spPr>
          <a:xfrm>
            <a:off x="4919440" y="4869716"/>
            <a:ext cx="3167901" cy="354886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00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Escolar2" panose="00000400000000000000" pitchFamily="2" charset="0"/>
                <a:ea typeface="+mn-ea"/>
                <a:cs typeface="+mn-cs"/>
              </a:rPr>
              <a:t>Suave como la seda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D541341-D377-478F-A4DE-AC92CB133206}"/>
              </a:ext>
            </a:extLst>
          </p:cNvPr>
          <p:cNvSpPr/>
          <p:nvPr/>
        </p:nvSpPr>
        <p:spPr>
          <a:xfrm>
            <a:off x="1813997" y="1978291"/>
            <a:ext cx="2317533" cy="43099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3B067CB-FF05-49D3-BB2F-F67099CC910E}"/>
              </a:ext>
            </a:extLst>
          </p:cNvPr>
          <p:cNvSpPr/>
          <p:nvPr/>
        </p:nvSpPr>
        <p:spPr>
          <a:xfrm>
            <a:off x="4268028" y="1973907"/>
            <a:ext cx="2317533" cy="43099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A22A4FDD-4C8A-49A4-AC8A-2561AE08BA41}"/>
              </a:ext>
            </a:extLst>
          </p:cNvPr>
          <p:cNvSpPr txBox="1">
            <a:spLocks/>
          </p:cNvSpPr>
          <p:nvPr/>
        </p:nvSpPr>
        <p:spPr>
          <a:xfrm>
            <a:off x="1437710" y="2049941"/>
            <a:ext cx="2992607" cy="355103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Arte mayor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ubtítulo 2">
            <a:extLst>
              <a:ext uri="{FF2B5EF4-FFF2-40B4-BE49-F238E27FC236}">
                <a16:creationId xmlns:a16="http://schemas.microsoft.com/office/drawing/2014/main" id="{C37C47C5-8279-4E0C-B3C1-54CFE07136EF}"/>
              </a:ext>
            </a:extLst>
          </p:cNvPr>
          <p:cNvSpPr txBox="1">
            <a:spLocks/>
          </p:cNvSpPr>
          <p:nvPr/>
        </p:nvSpPr>
        <p:spPr>
          <a:xfrm>
            <a:off x="4220911" y="2040524"/>
            <a:ext cx="2992607" cy="355103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Arte menor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13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50360"/>
    </mc:Choice>
    <mc:Fallback>
      <p:transition advTm="25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7" grpId="0" animBg="1"/>
      <p:bldP spid="28" grpId="0"/>
      <p:bldP spid="29" grpId="0" animBg="1"/>
      <p:bldP spid="31" grpId="0"/>
      <p:bldP spid="20" grpId="0" animBg="1"/>
      <p:bldP spid="21" grpId="0"/>
      <p:bldP spid="22" grpId="0"/>
      <p:bldP spid="23" grpId="0" animBg="1"/>
      <p:bldP spid="24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3" grpId="0" animBg="1"/>
      <p:bldP spid="44" grpId="0" animBg="1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D5BEDDF-84FA-44BC-87CE-B822D1B6B3DF}"/>
              </a:ext>
            </a:extLst>
          </p:cNvPr>
          <p:cNvSpPr txBox="1">
            <a:spLocks/>
          </p:cNvSpPr>
          <p:nvPr/>
        </p:nvSpPr>
        <p:spPr>
          <a:xfrm>
            <a:off x="4142023" y="2034424"/>
            <a:ext cx="3907953" cy="741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Colonna MT" panose="04020805060202030203" pitchFamily="82" charset="0"/>
              </a:rPr>
              <a:t>Final</a:t>
            </a:r>
            <a:endParaRPr lang="es-ES" b="1" u="sng" dirty="0">
              <a:solidFill>
                <a:schemeClr val="bg1">
                  <a:lumMod val="65000"/>
                </a:schemeClr>
              </a:solidFill>
              <a:latin typeface="Colonna MT" panose="04020805060202030203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9DBBE-06A8-4A6A-AF85-6D991DF27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06" y="3082283"/>
            <a:ext cx="7745506" cy="2427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27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0101">
        <p15:prstTrans prst="origami"/>
      </p:transition>
    </mc:Choice>
    <mc:Fallback>
      <p:transition spd="slow" advTm="40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|23.5|14.3|6.6|7.6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1.2|1.2|11.5|1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1|1.4|2.6|1.6|1.4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|12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43.6|53|8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A04B1BC-E103-4078-A462-1166C3CE8A3B}" vid="{7345E8EB-C300-424E-AFC3-9AB2FC60B689}"/>
    </a:ext>
  </a:extLst>
</a:theme>
</file>

<file path=ppt/theme/theme2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A317B6C1-2ACB-4D5E-BE97-5D451183CD5C}" vid="{335499D6-54A7-4269-9170-4A9E28A7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579</TotalTime>
  <Words>194</Words>
  <Application>Microsoft Office PowerPoint</Application>
  <PresentationFormat>Panorámica</PresentationFormat>
  <Paragraphs>58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Bleeding Cowboys</vt:lpstr>
      <vt:lpstr>Calibri</vt:lpstr>
      <vt:lpstr>Colonna MT</vt:lpstr>
      <vt:lpstr>Escolar2</vt:lpstr>
      <vt:lpstr>Supercell-Magic</vt:lpstr>
      <vt:lpstr>Tema1</vt:lpstr>
      <vt:lpstr>Tema2</vt:lpstr>
      <vt:lpstr>Tema 7 LOS ADJETIVOS</vt:lpstr>
      <vt:lpstr>RECORDAMOS LAS PALABRAS</vt:lpstr>
      <vt:lpstr>RECORDAMOS ¿Qué hemos aprendido en temas anteriores?</vt:lpstr>
      <vt:lpstr>SUSTANTIVO</vt:lpstr>
      <vt:lpstr>ADJETIVOS</vt:lpstr>
      <vt:lpstr>Ortografía </vt:lpstr>
      <vt:lpstr>RECURSOS LITERARIOS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LOS DETERMINANTES</dc:title>
  <dc:creator>david Bravo García</dc:creator>
  <cp:lastModifiedBy>David Bravo</cp:lastModifiedBy>
  <cp:revision>30</cp:revision>
  <dcterms:created xsi:type="dcterms:W3CDTF">2017-11-02T22:10:36Z</dcterms:created>
  <dcterms:modified xsi:type="dcterms:W3CDTF">2022-03-30T22:11:24Z</dcterms:modified>
</cp:coreProperties>
</file>